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8" r:id="rId2"/>
    <p:sldId id="297" r:id="rId3"/>
    <p:sldId id="309" r:id="rId4"/>
    <p:sldId id="310" r:id="rId5"/>
    <p:sldId id="312" r:id="rId6"/>
    <p:sldId id="313" r:id="rId7"/>
    <p:sldId id="311" r:id="rId8"/>
    <p:sldId id="273" r:id="rId9"/>
    <p:sldId id="298" r:id="rId10"/>
    <p:sldId id="299" r:id="rId11"/>
    <p:sldId id="300" r:id="rId12"/>
    <p:sldId id="301" r:id="rId13"/>
    <p:sldId id="307" r:id="rId14"/>
    <p:sldId id="302" r:id="rId15"/>
    <p:sldId id="303" r:id="rId16"/>
    <p:sldId id="308" r:id="rId17"/>
    <p:sldId id="304" r:id="rId18"/>
    <p:sldId id="306" r:id="rId19"/>
    <p:sldId id="305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3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C4750-11AB-48E4-9087-7B8E7924FFB6}" v="7" dt="2025-08-06T12:51:24.85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55" d="100"/>
          <a:sy n="55" d="100"/>
        </p:scale>
        <p:origin x="69" y="6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C2CEABC2-D94E-4043-85F8-C20965953A5C}"/>
    <pc:docChg chg="undo redo custSel addSld delSld modSld sldOrd">
      <pc:chgData name="David Butler" userId="1d4169bac4fa5473" providerId="LiveId" clId="{C2CEABC2-D94E-4043-85F8-C20965953A5C}" dt="2025-08-04T08:21:05.092" v="481" actId="47"/>
      <pc:docMkLst>
        <pc:docMk/>
      </pc:docMkLst>
      <pc:sldChg chg="del">
        <pc:chgData name="David Butler" userId="1d4169bac4fa5473" providerId="LiveId" clId="{C2CEABC2-D94E-4043-85F8-C20965953A5C}" dt="2025-08-04T07:48:23.845" v="6" actId="47"/>
        <pc:sldMkLst>
          <pc:docMk/>
          <pc:sldMk cId="1350668890" sldId="256"/>
        </pc:sldMkLst>
      </pc:sldChg>
      <pc:sldChg chg="del">
        <pc:chgData name="David Butler" userId="1d4169bac4fa5473" providerId="LiveId" clId="{C2CEABC2-D94E-4043-85F8-C20965953A5C}" dt="2025-08-04T07:48:23.345" v="5" actId="47"/>
        <pc:sldMkLst>
          <pc:docMk/>
          <pc:sldMk cId="3755815584" sldId="257"/>
        </pc:sldMkLst>
      </pc:sldChg>
      <pc:sldChg chg="del">
        <pc:chgData name="David Butler" userId="1d4169bac4fa5473" providerId="LiveId" clId="{C2CEABC2-D94E-4043-85F8-C20965953A5C}" dt="2025-08-04T07:48:24.333" v="7" actId="47"/>
        <pc:sldMkLst>
          <pc:docMk/>
          <pc:sldMk cId="4059780499" sldId="258"/>
        </pc:sldMkLst>
      </pc:sldChg>
      <pc:sldChg chg="del">
        <pc:chgData name="David Butler" userId="1d4169bac4fa5473" providerId="LiveId" clId="{C2CEABC2-D94E-4043-85F8-C20965953A5C}" dt="2025-08-04T07:48:21.312" v="3" actId="47"/>
        <pc:sldMkLst>
          <pc:docMk/>
          <pc:sldMk cId="1442893318" sldId="259"/>
        </pc:sldMkLst>
      </pc:sldChg>
      <pc:sldChg chg="del">
        <pc:chgData name="David Butler" userId="1d4169bac4fa5473" providerId="LiveId" clId="{C2CEABC2-D94E-4043-85F8-C20965953A5C}" dt="2025-08-04T07:48:22.266" v="4" actId="47"/>
        <pc:sldMkLst>
          <pc:docMk/>
          <pc:sldMk cId="1644128562" sldId="260"/>
        </pc:sldMkLst>
      </pc:sldChg>
      <pc:sldChg chg="del">
        <pc:chgData name="David Butler" userId="1d4169bac4fa5473" providerId="LiveId" clId="{C2CEABC2-D94E-4043-85F8-C20965953A5C}" dt="2025-08-04T07:48:19.096" v="1" actId="47"/>
        <pc:sldMkLst>
          <pc:docMk/>
          <pc:sldMk cId="1357273450" sldId="261"/>
        </pc:sldMkLst>
      </pc:sldChg>
      <pc:sldChg chg="del">
        <pc:chgData name="David Butler" userId="1d4169bac4fa5473" providerId="LiveId" clId="{C2CEABC2-D94E-4043-85F8-C20965953A5C}" dt="2025-08-04T07:48:19.547" v="2" actId="47"/>
        <pc:sldMkLst>
          <pc:docMk/>
          <pc:sldMk cId="883229972" sldId="268"/>
        </pc:sldMkLst>
      </pc:sldChg>
      <pc:sldChg chg="modSp mod">
        <pc:chgData name="David Butler" userId="1d4169bac4fa5473" providerId="LiveId" clId="{C2CEABC2-D94E-4043-85F8-C20965953A5C}" dt="2025-08-04T08:20:03.803" v="435" actId="1076"/>
        <pc:sldMkLst>
          <pc:docMk/>
          <pc:sldMk cId="382111458" sldId="269"/>
        </pc:sldMkLst>
      </pc:sldChg>
      <pc:sldChg chg="modSp mod">
        <pc:chgData name="David Butler" userId="1d4169bac4fa5473" providerId="LiveId" clId="{C2CEABC2-D94E-4043-85F8-C20965953A5C}" dt="2025-08-04T08:20:09.478" v="440" actId="1076"/>
        <pc:sldMkLst>
          <pc:docMk/>
          <pc:sldMk cId="600683253" sldId="270"/>
        </pc:sldMkLst>
      </pc:sldChg>
      <pc:sldChg chg="modSp mod">
        <pc:chgData name="David Butler" userId="1d4169bac4fa5473" providerId="LiveId" clId="{C2CEABC2-D94E-4043-85F8-C20965953A5C}" dt="2025-08-04T08:20:13.861" v="445" actId="1076"/>
        <pc:sldMkLst>
          <pc:docMk/>
          <pc:sldMk cId="1440179092" sldId="271"/>
        </pc:sldMkLst>
      </pc:sldChg>
      <pc:sldChg chg="modSp mod">
        <pc:chgData name="David Butler" userId="1d4169bac4fa5473" providerId="LiveId" clId="{C2CEABC2-D94E-4043-85F8-C20965953A5C}" dt="2025-08-04T08:20:22.309" v="452" actId="20577"/>
        <pc:sldMkLst>
          <pc:docMk/>
          <pc:sldMk cId="2412835760" sldId="272"/>
        </pc:sldMkLst>
      </pc:sldChg>
      <pc:sldChg chg="modSp mod">
        <pc:chgData name="David Butler" userId="1d4169bac4fa5473" providerId="LiveId" clId="{C2CEABC2-D94E-4043-85F8-C20965953A5C}" dt="2025-08-04T08:20:18.978" v="448" actId="1076"/>
        <pc:sldMkLst>
          <pc:docMk/>
          <pc:sldMk cId="2880101976" sldId="273"/>
        </pc:sldMkLst>
        <pc:spChg chg="mod">
          <ac:chgData name="David Butler" userId="1d4169bac4fa5473" providerId="LiveId" clId="{C2CEABC2-D94E-4043-85F8-C20965953A5C}" dt="2025-08-04T08:20:18.978" v="448" actId="1076"/>
          <ac:spMkLst>
            <pc:docMk/>
            <pc:sldMk cId="2880101976" sldId="273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28.505" v="459" actId="1076"/>
        <pc:sldMkLst>
          <pc:docMk/>
          <pc:sldMk cId="400183002" sldId="274"/>
        </pc:sldMkLst>
      </pc:sldChg>
      <pc:sldChg chg="modSp mod">
        <pc:chgData name="David Butler" userId="1d4169bac4fa5473" providerId="LiveId" clId="{C2CEABC2-D94E-4043-85F8-C20965953A5C}" dt="2025-08-04T08:20:31.617" v="463" actId="20577"/>
        <pc:sldMkLst>
          <pc:docMk/>
          <pc:sldMk cId="4182652023" sldId="275"/>
        </pc:sldMkLst>
      </pc:sldChg>
      <pc:sldChg chg="modSp mod">
        <pc:chgData name="David Butler" userId="1d4169bac4fa5473" providerId="LiveId" clId="{C2CEABC2-D94E-4043-85F8-C20965953A5C}" dt="2025-08-04T08:20:36.435" v="466" actId="1076"/>
        <pc:sldMkLst>
          <pc:docMk/>
          <pc:sldMk cId="3647822966" sldId="276"/>
        </pc:sldMkLst>
      </pc:sldChg>
      <pc:sldChg chg="modSp mod">
        <pc:chgData name="David Butler" userId="1d4169bac4fa5473" providerId="LiveId" clId="{C2CEABC2-D94E-4043-85F8-C20965953A5C}" dt="2025-08-04T08:20:41.876" v="469" actId="1076"/>
        <pc:sldMkLst>
          <pc:docMk/>
          <pc:sldMk cId="1793408645" sldId="277"/>
        </pc:sldMkLst>
      </pc:sldChg>
      <pc:sldChg chg="modSp mod">
        <pc:chgData name="David Butler" userId="1d4169bac4fa5473" providerId="LiveId" clId="{C2CEABC2-D94E-4043-85F8-C20965953A5C}" dt="2025-08-04T08:21:01.802" v="477" actId="1076"/>
        <pc:sldMkLst>
          <pc:docMk/>
          <pc:sldMk cId="2673097918" sldId="278"/>
        </pc:sldMkLst>
      </pc:sldChg>
      <pc:sldChg chg="del">
        <pc:chgData name="David Butler" userId="1d4169bac4fa5473" providerId="LiveId" clId="{C2CEABC2-D94E-4043-85F8-C20965953A5C}" dt="2025-08-04T08:21:03.780" v="478" actId="47"/>
        <pc:sldMkLst>
          <pc:docMk/>
          <pc:sldMk cId="2097947448" sldId="279"/>
        </pc:sldMkLst>
      </pc:sldChg>
      <pc:sldChg chg="del">
        <pc:chgData name="David Butler" userId="1d4169bac4fa5473" providerId="LiveId" clId="{C2CEABC2-D94E-4043-85F8-C20965953A5C}" dt="2025-08-04T08:21:04.115" v="479" actId="47"/>
        <pc:sldMkLst>
          <pc:docMk/>
          <pc:sldMk cId="667112079" sldId="280"/>
        </pc:sldMkLst>
      </pc:sldChg>
      <pc:sldChg chg="del">
        <pc:chgData name="David Butler" userId="1d4169bac4fa5473" providerId="LiveId" clId="{C2CEABC2-D94E-4043-85F8-C20965953A5C}" dt="2025-08-04T08:21:04.506" v="480" actId="47"/>
        <pc:sldMkLst>
          <pc:docMk/>
          <pc:sldMk cId="3383738610" sldId="281"/>
        </pc:sldMkLst>
      </pc:sldChg>
      <pc:sldChg chg="del">
        <pc:chgData name="David Butler" userId="1d4169bac4fa5473" providerId="LiveId" clId="{C2CEABC2-D94E-4043-85F8-C20965953A5C}" dt="2025-08-04T08:21:05.092" v="481" actId="47"/>
        <pc:sldMkLst>
          <pc:docMk/>
          <pc:sldMk cId="1355229597" sldId="282"/>
        </pc:sldMkLst>
      </pc:sldChg>
      <pc:sldChg chg="del">
        <pc:chgData name="David Butler" userId="1d4169bac4fa5473" providerId="LiveId" clId="{C2CEABC2-D94E-4043-85F8-C20965953A5C}" dt="2025-08-04T07:48:24.849" v="8" actId="47"/>
        <pc:sldMkLst>
          <pc:docMk/>
          <pc:sldMk cId="1308275122" sldId="283"/>
        </pc:sldMkLst>
      </pc:sldChg>
      <pc:sldChg chg="addSp delSp modSp new mod ord">
        <pc:chgData name="David Butler" userId="1d4169bac4fa5473" providerId="LiveId" clId="{C2CEABC2-D94E-4043-85F8-C20965953A5C}" dt="2025-08-04T08:01:01.983" v="383" actId="1076"/>
        <pc:sldMkLst>
          <pc:docMk/>
          <pc:sldMk cId="3929899486" sldId="283"/>
        </pc:sldMkLst>
      </pc:sldChg>
      <pc:sldChg chg="addSp delSp modSp add mod ord">
        <pc:chgData name="David Butler" userId="1d4169bac4fa5473" providerId="LiveId" clId="{C2CEABC2-D94E-4043-85F8-C20965953A5C}" dt="2025-08-04T08:00:05.078" v="371" actId="207"/>
        <pc:sldMkLst>
          <pc:docMk/>
          <pc:sldMk cId="433527640" sldId="284"/>
        </pc:sldMkLst>
      </pc:sldChg>
      <pc:sldChg chg="del">
        <pc:chgData name="David Butler" userId="1d4169bac4fa5473" providerId="LiveId" clId="{C2CEABC2-D94E-4043-85F8-C20965953A5C}" dt="2025-08-04T07:48:25.350" v="9" actId="47"/>
        <pc:sldMkLst>
          <pc:docMk/>
          <pc:sldMk cId="1268013074" sldId="284"/>
        </pc:sldMkLst>
      </pc:sldChg>
      <pc:sldChg chg="delSp modSp add mod">
        <pc:chgData name="David Butler" userId="1d4169bac4fa5473" providerId="LiveId" clId="{C2CEABC2-D94E-4043-85F8-C20965953A5C}" dt="2025-08-04T08:01:41.615" v="398" actId="1076"/>
        <pc:sldMkLst>
          <pc:docMk/>
          <pc:sldMk cId="1316810330" sldId="285"/>
        </pc:sldMkLst>
      </pc:sldChg>
      <pc:sldChg chg="del">
        <pc:chgData name="David Butler" userId="1d4169bac4fa5473" providerId="LiveId" clId="{C2CEABC2-D94E-4043-85F8-C20965953A5C}" dt="2025-08-04T07:48:18.580" v="0" actId="47"/>
        <pc:sldMkLst>
          <pc:docMk/>
          <pc:sldMk cId="1332927271" sldId="285"/>
        </pc:sldMkLst>
      </pc:sldChg>
      <pc:sldChg chg="delSp modSp add mod">
        <pc:chgData name="David Butler" userId="1d4169bac4fa5473" providerId="LiveId" clId="{C2CEABC2-D94E-4043-85F8-C20965953A5C}" dt="2025-08-04T08:02:52.140" v="419" actId="1076"/>
        <pc:sldMkLst>
          <pc:docMk/>
          <pc:sldMk cId="3778352482" sldId="286"/>
        </pc:sldMkLst>
      </pc:sldChg>
      <pc:sldChg chg="delSp modSp add mod">
        <pc:chgData name="David Butler" userId="1d4169bac4fa5473" providerId="LiveId" clId="{C2CEABC2-D94E-4043-85F8-C20965953A5C}" dt="2025-08-04T08:19:53.482" v="429" actId="1076"/>
        <pc:sldMkLst>
          <pc:docMk/>
          <pc:sldMk cId="2242917637" sldId="287"/>
        </pc:sldMkLst>
      </pc:sldChg>
      <pc:sldChg chg="add del">
        <pc:chgData name="David Butler" userId="1d4169bac4fa5473" providerId="LiveId" clId="{C2CEABC2-D94E-4043-85F8-C20965953A5C}" dt="2025-08-04T08:19:09.960" v="420" actId="47"/>
        <pc:sldMkLst>
          <pc:docMk/>
          <pc:sldMk cId="3945437572" sldId="288"/>
        </pc:sldMkLst>
      </pc:sldChg>
    </pc:docChg>
  </pc:docChgLst>
  <pc:docChgLst>
    <pc:chgData name="David Butler" userId="1d4169bac4fa5473" providerId="LiveId" clId="{356C4750-11AB-48E4-9087-7B8E7924FFB6}"/>
    <pc:docChg chg="undo custSel addSld delSld modSld sldOrd">
      <pc:chgData name="David Butler" userId="1d4169bac4fa5473" providerId="LiveId" clId="{356C4750-11AB-48E4-9087-7B8E7924FFB6}" dt="2025-08-06T14:03:13.095" v="254" actId="47"/>
      <pc:docMkLst>
        <pc:docMk/>
      </pc:docMkLst>
      <pc:sldChg chg="del">
        <pc:chgData name="David Butler" userId="1d4169bac4fa5473" providerId="LiveId" clId="{356C4750-11AB-48E4-9087-7B8E7924FFB6}" dt="2025-08-06T12:52:40.801" v="155" actId="47"/>
        <pc:sldMkLst>
          <pc:docMk/>
          <pc:sldMk cId="382111458" sldId="269"/>
        </pc:sldMkLst>
      </pc:sldChg>
      <pc:sldChg chg="del">
        <pc:chgData name="David Butler" userId="1d4169bac4fa5473" providerId="LiveId" clId="{356C4750-11AB-48E4-9087-7B8E7924FFB6}" dt="2025-08-06T12:52:42.864" v="161" actId="47"/>
        <pc:sldMkLst>
          <pc:docMk/>
          <pc:sldMk cId="600683253" sldId="270"/>
        </pc:sldMkLst>
      </pc:sldChg>
      <pc:sldChg chg="del">
        <pc:chgData name="David Butler" userId="1d4169bac4fa5473" providerId="LiveId" clId="{356C4750-11AB-48E4-9087-7B8E7924FFB6}" dt="2025-08-06T12:52:43.552" v="162" actId="47"/>
        <pc:sldMkLst>
          <pc:docMk/>
          <pc:sldMk cId="1440179092" sldId="271"/>
        </pc:sldMkLst>
      </pc:sldChg>
      <pc:sldChg chg="del">
        <pc:chgData name="David Butler" userId="1d4169bac4fa5473" providerId="LiveId" clId="{356C4750-11AB-48E4-9087-7B8E7924FFB6}" dt="2025-08-06T12:52:44.170" v="163" actId="47"/>
        <pc:sldMkLst>
          <pc:docMk/>
          <pc:sldMk cId="2412835760" sldId="272"/>
        </pc:sldMkLst>
      </pc:sldChg>
      <pc:sldChg chg="modSp mod">
        <pc:chgData name="David Butler" userId="1d4169bac4fa5473" providerId="LiveId" clId="{356C4750-11AB-48E4-9087-7B8E7924FFB6}" dt="2025-08-06T12:52:54.561" v="167" actId="1076"/>
        <pc:sldMkLst>
          <pc:docMk/>
          <pc:sldMk cId="2880101976" sldId="273"/>
        </pc:sldMkLst>
        <pc:spChg chg="mod">
          <ac:chgData name="David Butler" userId="1d4169bac4fa5473" providerId="LiveId" clId="{356C4750-11AB-48E4-9087-7B8E7924FFB6}" dt="2025-08-06T12:52:54.561" v="167" actId="1076"/>
          <ac:spMkLst>
            <pc:docMk/>
            <pc:sldMk cId="2880101976" sldId="273"/>
            <ac:spMk id="2" creationId="{45A6B596-C4F7-7A73-34CC-590A7531F11F}"/>
          </ac:spMkLst>
        </pc:spChg>
      </pc:sldChg>
      <pc:sldChg chg="del">
        <pc:chgData name="David Butler" userId="1d4169bac4fa5473" providerId="LiveId" clId="{356C4750-11AB-48E4-9087-7B8E7924FFB6}" dt="2025-08-06T12:52:39.430" v="152" actId="47"/>
        <pc:sldMkLst>
          <pc:docMk/>
          <pc:sldMk cId="3929899486" sldId="283"/>
        </pc:sldMkLst>
      </pc:sldChg>
      <pc:sldChg chg="del">
        <pc:chgData name="David Butler" userId="1d4169bac4fa5473" providerId="LiveId" clId="{356C4750-11AB-48E4-9087-7B8E7924FFB6}" dt="2025-08-06T14:03:13.095" v="254" actId="47"/>
        <pc:sldMkLst>
          <pc:docMk/>
          <pc:sldMk cId="433527640" sldId="284"/>
        </pc:sldMkLst>
      </pc:sldChg>
      <pc:sldChg chg="delSp modSp mod">
        <pc:chgData name="David Butler" userId="1d4169bac4fa5473" providerId="LiveId" clId="{356C4750-11AB-48E4-9087-7B8E7924FFB6}" dt="2025-08-06T12:48:54.714" v="49" actId="1076"/>
        <pc:sldMkLst>
          <pc:docMk/>
          <pc:sldMk cId="2013782049" sldId="288"/>
        </pc:sldMkLst>
        <pc:spChg chg="mod">
          <ac:chgData name="David Butler" userId="1d4169bac4fa5473" providerId="LiveId" clId="{356C4750-11AB-48E4-9087-7B8E7924FFB6}" dt="2025-08-06T12:48:54.714" v="49" actId="1076"/>
          <ac:spMkLst>
            <pc:docMk/>
            <pc:sldMk cId="2013782049" sldId="288"/>
            <ac:spMk id="2" creationId="{5262B61F-6FAC-CF32-2FDE-830697135AF6}"/>
          </ac:spMkLst>
        </pc:spChg>
        <pc:spChg chg="mod">
          <ac:chgData name="David Butler" userId="1d4169bac4fa5473" providerId="LiveId" clId="{356C4750-11AB-48E4-9087-7B8E7924FFB6}" dt="2025-08-06T12:48:34.653" v="44" actId="1076"/>
          <ac:spMkLst>
            <pc:docMk/>
            <pc:sldMk cId="2013782049" sldId="288"/>
            <ac:spMk id="4" creationId="{75B4E6B2-3C46-C660-D206-6311C2FF81A4}"/>
          </ac:spMkLst>
        </pc:spChg>
        <pc:spChg chg="mod">
          <ac:chgData name="David Butler" userId="1d4169bac4fa5473" providerId="LiveId" clId="{356C4750-11AB-48E4-9087-7B8E7924FFB6}" dt="2025-08-06T12:48:29.089" v="42" actId="1076"/>
          <ac:spMkLst>
            <pc:docMk/>
            <pc:sldMk cId="2013782049" sldId="288"/>
            <ac:spMk id="5" creationId="{772D8873-4467-9275-C8B5-B875B7D9FCAC}"/>
          </ac:spMkLst>
        </pc:spChg>
        <pc:spChg chg="del">
          <ac:chgData name="David Butler" userId="1d4169bac4fa5473" providerId="LiveId" clId="{356C4750-11AB-48E4-9087-7B8E7924FFB6}" dt="2025-08-06T12:48:00.412" v="35" actId="478"/>
          <ac:spMkLst>
            <pc:docMk/>
            <pc:sldMk cId="2013782049" sldId="288"/>
            <ac:spMk id="7" creationId="{3B3DB203-654A-7641-5AE4-AEDBD3BA43A7}"/>
          </ac:spMkLst>
        </pc:spChg>
        <pc:spChg chg="del">
          <ac:chgData name="David Butler" userId="1d4169bac4fa5473" providerId="LiveId" clId="{356C4750-11AB-48E4-9087-7B8E7924FFB6}" dt="2025-08-06T12:47:58.146" v="34" actId="478"/>
          <ac:spMkLst>
            <pc:docMk/>
            <pc:sldMk cId="2013782049" sldId="288"/>
            <ac:spMk id="8" creationId="{D61D9D51-2DC8-EB45-7CA6-1A7C03D8AA47}"/>
          </ac:spMkLst>
        </pc:spChg>
        <pc:spChg chg="mod">
          <ac:chgData name="David Butler" userId="1d4169bac4fa5473" providerId="LiveId" clId="{356C4750-11AB-48E4-9087-7B8E7924FFB6}" dt="2025-08-06T12:48:51.755" v="48" actId="1076"/>
          <ac:spMkLst>
            <pc:docMk/>
            <pc:sldMk cId="2013782049" sldId="288"/>
            <ac:spMk id="9" creationId="{3F31409A-6B84-09CA-0B69-8E7D2F16486D}"/>
          </ac:spMkLst>
        </pc:spChg>
        <pc:spChg chg="del">
          <ac:chgData name="David Butler" userId="1d4169bac4fa5473" providerId="LiveId" clId="{356C4750-11AB-48E4-9087-7B8E7924FFB6}" dt="2025-08-06T12:47:53.861" v="33" actId="478"/>
          <ac:spMkLst>
            <pc:docMk/>
            <pc:sldMk cId="2013782049" sldId="288"/>
            <ac:spMk id="10" creationId="{8C8A64E4-0756-FE72-CF52-7CE001B75A75}"/>
          </ac:spMkLst>
        </pc:spChg>
        <pc:spChg chg="del">
          <ac:chgData name="David Butler" userId="1d4169bac4fa5473" providerId="LiveId" clId="{356C4750-11AB-48E4-9087-7B8E7924FFB6}" dt="2025-08-06T12:48:02.778" v="36" actId="478"/>
          <ac:spMkLst>
            <pc:docMk/>
            <pc:sldMk cId="2013782049" sldId="288"/>
            <ac:spMk id="11" creationId="{7EAF4343-30D2-BDED-2003-FBD47C56CE97}"/>
          </ac:spMkLst>
        </pc:spChg>
      </pc:sldChg>
      <pc:sldChg chg="del">
        <pc:chgData name="David Butler" userId="1d4169bac4fa5473" providerId="LiveId" clId="{356C4750-11AB-48E4-9087-7B8E7924FFB6}" dt="2025-08-06T12:52:39.067" v="151" actId="47"/>
        <pc:sldMkLst>
          <pc:docMk/>
          <pc:sldMk cId="3494267729" sldId="289"/>
        </pc:sldMkLst>
      </pc:sldChg>
      <pc:sldChg chg="del">
        <pc:chgData name="David Butler" userId="1d4169bac4fa5473" providerId="LiveId" clId="{356C4750-11AB-48E4-9087-7B8E7924FFB6}" dt="2025-08-06T12:52:39.960" v="153" actId="47"/>
        <pc:sldMkLst>
          <pc:docMk/>
          <pc:sldMk cId="2863046678" sldId="290"/>
        </pc:sldMkLst>
      </pc:sldChg>
      <pc:sldChg chg="del">
        <pc:chgData name="David Butler" userId="1d4169bac4fa5473" providerId="LiveId" clId="{356C4750-11AB-48E4-9087-7B8E7924FFB6}" dt="2025-08-06T12:52:40.351" v="154" actId="47"/>
        <pc:sldMkLst>
          <pc:docMk/>
          <pc:sldMk cId="1401401475" sldId="291"/>
        </pc:sldMkLst>
      </pc:sldChg>
      <pc:sldChg chg="del">
        <pc:chgData name="David Butler" userId="1d4169bac4fa5473" providerId="LiveId" clId="{356C4750-11AB-48E4-9087-7B8E7924FFB6}" dt="2025-08-06T12:52:41.737" v="157" actId="47"/>
        <pc:sldMkLst>
          <pc:docMk/>
          <pc:sldMk cId="2066152977" sldId="292"/>
        </pc:sldMkLst>
      </pc:sldChg>
      <pc:sldChg chg="del">
        <pc:chgData name="David Butler" userId="1d4169bac4fa5473" providerId="LiveId" clId="{356C4750-11AB-48E4-9087-7B8E7924FFB6}" dt="2025-08-06T12:52:42.007" v="158" actId="47"/>
        <pc:sldMkLst>
          <pc:docMk/>
          <pc:sldMk cId="2680864735" sldId="293"/>
        </pc:sldMkLst>
      </pc:sldChg>
      <pc:sldChg chg="del">
        <pc:chgData name="David Butler" userId="1d4169bac4fa5473" providerId="LiveId" clId="{356C4750-11AB-48E4-9087-7B8E7924FFB6}" dt="2025-08-06T12:52:42.356" v="159" actId="47"/>
        <pc:sldMkLst>
          <pc:docMk/>
          <pc:sldMk cId="741386051" sldId="294"/>
        </pc:sldMkLst>
      </pc:sldChg>
      <pc:sldChg chg="del">
        <pc:chgData name="David Butler" userId="1d4169bac4fa5473" providerId="LiveId" clId="{356C4750-11AB-48E4-9087-7B8E7924FFB6}" dt="2025-08-06T12:52:42.601" v="160" actId="47"/>
        <pc:sldMkLst>
          <pc:docMk/>
          <pc:sldMk cId="712021484" sldId="295"/>
        </pc:sldMkLst>
      </pc:sldChg>
      <pc:sldChg chg="del">
        <pc:chgData name="David Butler" userId="1d4169bac4fa5473" providerId="LiveId" clId="{356C4750-11AB-48E4-9087-7B8E7924FFB6}" dt="2025-08-06T12:52:41.497" v="156" actId="47"/>
        <pc:sldMkLst>
          <pc:docMk/>
          <pc:sldMk cId="1236964882" sldId="296"/>
        </pc:sldMkLst>
      </pc:sldChg>
      <pc:sldChg chg="addSp delSp modSp add mod">
        <pc:chgData name="David Butler" userId="1d4169bac4fa5473" providerId="LiveId" clId="{356C4750-11AB-48E4-9087-7B8E7924FFB6}" dt="2025-08-06T12:54:17.421" v="212" actId="1076"/>
        <pc:sldMkLst>
          <pc:docMk/>
          <pc:sldMk cId="2181998638" sldId="297"/>
        </pc:sldMkLst>
        <pc:spChg chg="mod">
          <ac:chgData name="David Butler" userId="1d4169bac4fa5473" providerId="LiveId" clId="{356C4750-11AB-48E4-9087-7B8E7924FFB6}" dt="2025-08-06T12:51:37.558" v="137" actId="1076"/>
          <ac:spMkLst>
            <pc:docMk/>
            <pc:sldMk cId="2181998638" sldId="297"/>
            <ac:spMk id="2" creationId="{9233871F-C356-E325-4EF3-914FA26A694B}"/>
          </ac:spMkLst>
        </pc:spChg>
        <pc:spChg chg="add del mod">
          <ac:chgData name="David Butler" userId="1d4169bac4fa5473" providerId="LiveId" clId="{356C4750-11AB-48E4-9087-7B8E7924FFB6}" dt="2025-08-06T12:54:10.352" v="209" actId="478"/>
          <ac:spMkLst>
            <pc:docMk/>
            <pc:sldMk cId="2181998638" sldId="297"/>
            <ac:spMk id="3" creationId="{81BF75D0-9DAC-D1EC-2447-BCDF29394679}"/>
          </ac:spMkLst>
        </pc:spChg>
        <pc:spChg chg="mod">
          <ac:chgData name="David Butler" userId="1d4169bac4fa5473" providerId="LiveId" clId="{356C4750-11AB-48E4-9087-7B8E7924FFB6}" dt="2025-08-06T12:52:23.729" v="145" actId="207"/>
          <ac:spMkLst>
            <pc:docMk/>
            <pc:sldMk cId="2181998638" sldId="297"/>
            <ac:spMk id="4" creationId="{9D31DAE5-A1D4-E15B-48C9-AC37A730D11E}"/>
          </ac:spMkLst>
        </pc:spChg>
        <pc:spChg chg="del mod">
          <ac:chgData name="David Butler" userId="1d4169bac4fa5473" providerId="LiveId" clId="{356C4750-11AB-48E4-9087-7B8E7924FFB6}" dt="2025-08-06T12:54:12.997" v="210" actId="478"/>
          <ac:spMkLst>
            <pc:docMk/>
            <pc:sldMk cId="2181998638" sldId="297"/>
            <ac:spMk id="5" creationId="{42BB24C9-4A08-1C5C-E6D5-F7C4E9F1D515}"/>
          </ac:spMkLst>
        </pc:spChg>
        <pc:spChg chg="add mod">
          <ac:chgData name="David Butler" userId="1d4169bac4fa5473" providerId="LiveId" clId="{356C4750-11AB-48E4-9087-7B8E7924FFB6}" dt="2025-08-06T12:52:34.089" v="148" actId="1076"/>
          <ac:spMkLst>
            <pc:docMk/>
            <pc:sldMk cId="2181998638" sldId="297"/>
            <ac:spMk id="6" creationId="{B3896F98-D577-BE29-2EC2-84E72AB4E01F}"/>
          </ac:spMkLst>
        </pc:spChg>
        <pc:spChg chg="add mod">
          <ac:chgData name="David Butler" userId="1d4169bac4fa5473" providerId="LiveId" clId="{356C4750-11AB-48E4-9087-7B8E7924FFB6}" dt="2025-08-06T12:51:48.144" v="140" actId="207"/>
          <ac:spMkLst>
            <pc:docMk/>
            <pc:sldMk cId="2181998638" sldId="297"/>
            <ac:spMk id="7" creationId="{1D4868FD-867D-5449-C5DB-9A28FF9713EF}"/>
          </ac:spMkLst>
        </pc:spChg>
        <pc:spChg chg="add mod">
          <ac:chgData name="David Butler" userId="1d4169bac4fa5473" providerId="LiveId" clId="{356C4750-11AB-48E4-9087-7B8E7924FFB6}" dt="2025-08-06T12:54:15.298" v="211" actId="1076"/>
          <ac:spMkLst>
            <pc:docMk/>
            <pc:sldMk cId="2181998638" sldId="297"/>
            <ac:spMk id="8" creationId="{9489B471-C948-CDCA-CE8B-DD5C5631DBB2}"/>
          </ac:spMkLst>
        </pc:spChg>
        <pc:spChg chg="mod">
          <ac:chgData name="David Butler" userId="1d4169bac4fa5473" providerId="LiveId" clId="{356C4750-11AB-48E4-9087-7B8E7924FFB6}" dt="2025-08-06T12:52:14.411" v="144" actId="207"/>
          <ac:spMkLst>
            <pc:docMk/>
            <pc:sldMk cId="2181998638" sldId="297"/>
            <ac:spMk id="9" creationId="{6E96D28B-D28F-6FAC-1AC7-70CB58333A15}"/>
          </ac:spMkLst>
        </pc:spChg>
        <pc:spChg chg="add mod">
          <ac:chgData name="David Butler" userId="1d4169bac4fa5473" providerId="LiveId" clId="{356C4750-11AB-48E4-9087-7B8E7924FFB6}" dt="2025-08-06T12:54:17.421" v="212" actId="1076"/>
          <ac:spMkLst>
            <pc:docMk/>
            <pc:sldMk cId="2181998638" sldId="297"/>
            <ac:spMk id="10" creationId="{81821A08-1E8F-3C4D-F641-E2A548C06C86}"/>
          </ac:spMkLst>
        </pc:spChg>
        <pc:spChg chg="add mod">
          <ac:chgData name="David Butler" userId="1d4169bac4fa5473" providerId="LiveId" clId="{356C4750-11AB-48E4-9087-7B8E7924FFB6}" dt="2025-08-06T12:51:42.949" v="139" actId="1076"/>
          <ac:spMkLst>
            <pc:docMk/>
            <pc:sldMk cId="2181998638" sldId="297"/>
            <ac:spMk id="11" creationId="{91C4DF7B-A101-3CDC-768F-3BC82CD7024E}"/>
          </ac:spMkLst>
        </pc:spChg>
        <pc:spChg chg="add mod">
          <ac:chgData name="David Butler" userId="1d4169bac4fa5473" providerId="LiveId" clId="{356C4750-11AB-48E4-9087-7B8E7924FFB6}" dt="2025-08-06T12:52:30.958" v="147" actId="1076"/>
          <ac:spMkLst>
            <pc:docMk/>
            <pc:sldMk cId="2181998638" sldId="297"/>
            <ac:spMk id="12" creationId="{43E10A6D-B504-5BE4-67F5-11B171778A93}"/>
          </ac:spMkLst>
        </pc:spChg>
      </pc:sldChg>
      <pc:sldChg chg="add del">
        <pc:chgData name="David Butler" userId="1d4169bac4fa5473" providerId="LiveId" clId="{356C4750-11AB-48E4-9087-7B8E7924FFB6}" dt="2025-08-06T12:52:38.078" v="149" actId="47"/>
        <pc:sldMkLst>
          <pc:docMk/>
          <pc:sldMk cId="1144719553" sldId="298"/>
        </pc:sldMkLst>
      </pc:sldChg>
      <pc:sldChg chg="modSp add mod">
        <pc:chgData name="David Butler" userId="1d4169bac4fa5473" providerId="LiveId" clId="{356C4750-11AB-48E4-9087-7B8E7924FFB6}" dt="2025-08-06T12:53:01.393" v="174" actId="20577"/>
        <pc:sldMkLst>
          <pc:docMk/>
          <pc:sldMk cId="2919552327" sldId="298"/>
        </pc:sldMkLst>
        <pc:spChg chg="mod">
          <ac:chgData name="David Butler" userId="1d4169bac4fa5473" providerId="LiveId" clId="{356C4750-11AB-48E4-9087-7B8E7924FFB6}" dt="2025-08-06T12:53:01.393" v="174" actId="20577"/>
          <ac:spMkLst>
            <pc:docMk/>
            <pc:sldMk cId="2919552327" sldId="298"/>
            <ac:spMk id="2" creationId="{0C9375B9-5C18-795D-DD2D-3E0027970B69}"/>
          </ac:spMkLst>
        </pc:spChg>
      </pc:sldChg>
      <pc:sldChg chg="add del">
        <pc:chgData name="David Butler" userId="1d4169bac4fa5473" providerId="LiveId" clId="{356C4750-11AB-48E4-9087-7B8E7924FFB6}" dt="2025-08-06T12:52:38.643" v="150" actId="47"/>
        <pc:sldMkLst>
          <pc:docMk/>
          <pc:sldMk cId="958928169" sldId="299"/>
        </pc:sldMkLst>
      </pc:sldChg>
      <pc:sldChg chg="modSp add mod">
        <pc:chgData name="David Butler" userId="1d4169bac4fa5473" providerId="LiveId" clId="{356C4750-11AB-48E4-9087-7B8E7924FFB6}" dt="2025-08-06T12:53:04.923" v="176" actId="20577"/>
        <pc:sldMkLst>
          <pc:docMk/>
          <pc:sldMk cId="4238344678" sldId="299"/>
        </pc:sldMkLst>
        <pc:spChg chg="mod">
          <ac:chgData name="David Butler" userId="1d4169bac4fa5473" providerId="LiveId" clId="{356C4750-11AB-48E4-9087-7B8E7924FFB6}" dt="2025-08-06T12:53:04.923" v="176" actId="20577"/>
          <ac:spMkLst>
            <pc:docMk/>
            <pc:sldMk cId="4238344678" sldId="299"/>
            <ac:spMk id="2" creationId="{7FE1E517-28B4-6035-DB9E-D85A99BD218C}"/>
          </ac:spMkLst>
        </pc:spChg>
      </pc:sldChg>
      <pc:sldChg chg="modSp add mod">
        <pc:chgData name="David Butler" userId="1d4169bac4fa5473" providerId="LiveId" clId="{356C4750-11AB-48E4-9087-7B8E7924FFB6}" dt="2025-08-06T12:53:08.519" v="178" actId="20577"/>
        <pc:sldMkLst>
          <pc:docMk/>
          <pc:sldMk cId="75685546" sldId="300"/>
        </pc:sldMkLst>
        <pc:spChg chg="mod">
          <ac:chgData name="David Butler" userId="1d4169bac4fa5473" providerId="LiveId" clId="{356C4750-11AB-48E4-9087-7B8E7924FFB6}" dt="2025-08-06T12:53:08.519" v="178" actId="20577"/>
          <ac:spMkLst>
            <pc:docMk/>
            <pc:sldMk cId="75685546" sldId="300"/>
            <ac:spMk id="2" creationId="{4D5C52C1-9D3D-8335-B8C6-8A24FD23340A}"/>
          </ac:spMkLst>
        </pc:spChg>
      </pc:sldChg>
      <pc:sldChg chg="modSp add mod">
        <pc:chgData name="David Butler" userId="1d4169bac4fa5473" providerId="LiveId" clId="{356C4750-11AB-48E4-9087-7B8E7924FFB6}" dt="2025-08-06T12:53:11.619" v="180" actId="20577"/>
        <pc:sldMkLst>
          <pc:docMk/>
          <pc:sldMk cId="3547574791" sldId="301"/>
        </pc:sldMkLst>
        <pc:spChg chg="mod">
          <ac:chgData name="David Butler" userId="1d4169bac4fa5473" providerId="LiveId" clId="{356C4750-11AB-48E4-9087-7B8E7924FFB6}" dt="2025-08-06T12:53:11.619" v="180" actId="20577"/>
          <ac:spMkLst>
            <pc:docMk/>
            <pc:sldMk cId="3547574791" sldId="301"/>
            <ac:spMk id="2" creationId="{6E2F2B85-76DF-EB4E-C878-DAA8295585ED}"/>
          </ac:spMkLst>
        </pc:spChg>
      </pc:sldChg>
      <pc:sldChg chg="modSp add mod">
        <pc:chgData name="David Butler" userId="1d4169bac4fa5473" providerId="LiveId" clId="{356C4750-11AB-48E4-9087-7B8E7924FFB6}" dt="2025-08-06T12:53:14.796" v="182" actId="20577"/>
        <pc:sldMkLst>
          <pc:docMk/>
          <pc:sldMk cId="673276484" sldId="302"/>
        </pc:sldMkLst>
        <pc:spChg chg="mod">
          <ac:chgData name="David Butler" userId="1d4169bac4fa5473" providerId="LiveId" clId="{356C4750-11AB-48E4-9087-7B8E7924FFB6}" dt="2025-08-06T12:53:14.796" v="182" actId="20577"/>
          <ac:spMkLst>
            <pc:docMk/>
            <pc:sldMk cId="673276484" sldId="302"/>
            <ac:spMk id="2" creationId="{E93C6E3E-A789-3BB5-6DA0-73BA0EF4A980}"/>
          </ac:spMkLst>
        </pc:spChg>
      </pc:sldChg>
      <pc:sldChg chg="modSp add mod">
        <pc:chgData name="David Butler" userId="1d4169bac4fa5473" providerId="LiveId" clId="{356C4750-11AB-48E4-9087-7B8E7924FFB6}" dt="2025-08-06T12:53:18.081" v="184" actId="20577"/>
        <pc:sldMkLst>
          <pc:docMk/>
          <pc:sldMk cId="1070431877" sldId="303"/>
        </pc:sldMkLst>
        <pc:spChg chg="mod">
          <ac:chgData name="David Butler" userId="1d4169bac4fa5473" providerId="LiveId" clId="{356C4750-11AB-48E4-9087-7B8E7924FFB6}" dt="2025-08-06T12:53:18.081" v="184" actId="20577"/>
          <ac:spMkLst>
            <pc:docMk/>
            <pc:sldMk cId="1070431877" sldId="303"/>
            <ac:spMk id="2" creationId="{6452E8C5-2A4A-02C1-9584-38F1D8E512B0}"/>
          </ac:spMkLst>
        </pc:spChg>
      </pc:sldChg>
      <pc:sldChg chg="modSp add mod">
        <pc:chgData name="David Butler" userId="1d4169bac4fa5473" providerId="LiveId" clId="{356C4750-11AB-48E4-9087-7B8E7924FFB6}" dt="2025-08-06T12:53:36.265" v="193" actId="14100"/>
        <pc:sldMkLst>
          <pc:docMk/>
          <pc:sldMk cId="2628924318" sldId="304"/>
        </pc:sldMkLst>
        <pc:spChg chg="mod">
          <ac:chgData name="David Butler" userId="1d4169bac4fa5473" providerId="LiveId" clId="{356C4750-11AB-48E4-9087-7B8E7924FFB6}" dt="2025-08-06T12:53:36.265" v="193" actId="14100"/>
          <ac:spMkLst>
            <pc:docMk/>
            <pc:sldMk cId="2628924318" sldId="304"/>
            <ac:spMk id="2" creationId="{96C2CBD3-8D9B-21CF-A834-A8F4F0FDA3F3}"/>
          </ac:spMkLst>
        </pc:spChg>
      </pc:sldChg>
      <pc:sldChg chg="modSp add mod">
        <pc:chgData name="David Butler" userId="1d4169bac4fa5473" providerId="LiveId" clId="{356C4750-11AB-48E4-9087-7B8E7924FFB6}" dt="2025-08-06T12:53:30.938" v="191" actId="20577"/>
        <pc:sldMkLst>
          <pc:docMk/>
          <pc:sldMk cId="1603829792" sldId="305"/>
        </pc:sldMkLst>
        <pc:spChg chg="mod">
          <ac:chgData name="David Butler" userId="1d4169bac4fa5473" providerId="LiveId" clId="{356C4750-11AB-48E4-9087-7B8E7924FFB6}" dt="2025-08-06T12:53:30.938" v="191" actId="20577"/>
          <ac:spMkLst>
            <pc:docMk/>
            <pc:sldMk cId="1603829792" sldId="305"/>
            <ac:spMk id="2" creationId="{F483EB16-15AB-C26E-D0DC-573EC9A0EC73}"/>
          </ac:spMkLst>
        </pc:spChg>
      </pc:sldChg>
      <pc:sldChg chg="modSp add mod">
        <pc:chgData name="David Butler" userId="1d4169bac4fa5473" providerId="LiveId" clId="{356C4750-11AB-48E4-9087-7B8E7924FFB6}" dt="2025-08-06T12:53:42.316" v="197" actId="20577"/>
        <pc:sldMkLst>
          <pc:docMk/>
          <pc:sldMk cId="3442293303" sldId="306"/>
        </pc:sldMkLst>
        <pc:spChg chg="mod">
          <ac:chgData name="David Butler" userId="1d4169bac4fa5473" providerId="LiveId" clId="{356C4750-11AB-48E4-9087-7B8E7924FFB6}" dt="2025-08-06T12:53:42.316" v="197" actId="20577"/>
          <ac:spMkLst>
            <pc:docMk/>
            <pc:sldMk cId="3442293303" sldId="306"/>
            <ac:spMk id="2" creationId="{A3049B6A-A3E0-FC43-0D6F-79E5D4F90EAF}"/>
          </ac:spMkLst>
        </pc:spChg>
      </pc:sldChg>
      <pc:sldChg chg="modSp add mod">
        <pc:chgData name="David Butler" userId="1d4169bac4fa5473" providerId="LiveId" clId="{356C4750-11AB-48E4-9087-7B8E7924FFB6}" dt="2025-08-06T12:53:46.304" v="200" actId="20577"/>
        <pc:sldMkLst>
          <pc:docMk/>
          <pc:sldMk cId="3504397623" sldId="307"/>
        </pc:sldMkLst>
        <pc:spChg chg="mod">
          <ac:chgData name="David Butler" userId="1d4169bac4fa5473" providerId="LiveId" clId="{356C4750-11AB-48E4-9087-7B8E7924FFB6}" dt="2025-08-06T12:53:46.304" v="200" actId="20577"/>
          <ac:spMkLst>
            <pc:docMk/>
            <pc:sldMk cId="3504397623" sldId="307"/>
            <ac:spMk id="2" creationId="{EBF77322-9636-A777-2628-FE936DCA4180}"/>
          </ac:spMkLst>
        </pc:spChg>
      </pc:sldChg>
      <pc:sldChg chg="modSp add mod">
        <pc:chgData name="David Butler" userId="1d4169bac4fa5473" providerId="LiveId" clId="{356C4750-11AB-48E4-9087-7B8E7924FFB6}" dt="2025-08-06T12:53:55.113" v="204" actId="14100"/>
        <pc:sldMkLst>
          <pc:docMk/>
          <pc:sldMk cId="3363079004" sldId="308"/>
        </pc:sldMkLst>
        <pc:spChg chg="mod">
          <ac:chgData name="David Butler" userId="1d4169bac4fa5473" providerId="LiveId" clId="{356C4750-11AB-48E4-9087-7B8E7924FFB6}" dt="2025-08-06T12:53:55.113" v="204" actId="14100"/>
          <ac:spMkLst>
            <pc:docMk/>
            <pc:sldMk cId="3363079004" sldId="308"/>
            <ac:spMk id="2" creationId="{7ED4CD2A-A62C-1CCB-69B9-0463BDD8AE81}"/>
          </ac:spMkLst>
        </pc:spChg>
      </pc:sldChg>
      <pc:sldChg chg="delSp modSp add mod">
        <pc:chgData name="David Butler" userId="1d4169bac4fa5473" providerId="LiveId" clId="{356C4750-11AB-48E4-9087-7B8E7924FFB6}" dt="2025-08-06T12:54:48.571" v="222" actId="1076"/>
        <pc:sldMkLst>
          <pc:docMk/>
          <pc:sldMk cId="3191117452" sldId="309"/>
        </pc:sldMkLst>
        <pc:spChg chg="mod">
          <ac:chgData name="David Butler" userId="1d4169bac4fa5473" providerId="LiveId" clId="{356C4750-11AB-48E4-9087-7B8E7924FFB6}" dt="2025-08-06T12:54:48.571" v="222" actId="1076"/>
          <ac:spMkLst>
            <pc:docMk/>
            <pc:sldMk cId="3191117452" sldId="309"/>
            <ac:spMk id="2" creationId="{3A1BC4E2-CDC4-4922-2033-DDA8F52AE1B9}"/>
          </ac:spMkLst>
        </pc:spChg>
        <pc:spChg chg="mod">
          <ac:chgData name="David Butler" userId="1d4169bac4fa5473" providerId="LiveId" clId="{356C4750-11AB-48E4-9087-7B8E7924FFB6}" dt="2025-08-06T12:54:24.163" v="214" actId="1076"/>
          <ac:spMkLst>
            <pc:docMk/>
            <pc:sldMk cId="3191117452" sldId="309"/>
            <ac:spMk id="4" creationId="{6700901E-4B71-4331-23EE-2124AA74D3E8}"/>
          </ac:spMkLst>
        </pc:spChg>
        <pc:spChg chg="mod">
          <ac:chgData name="David Butler" userId="1d4169bac4fa5473" providerId="LiveId" clId="{356C4750-11AB-48E4-9087-7B8E7924FFB6}" dt="2025-08-06T12:54:46.191" v="221" actId="1076"/>
          <ac:spMkLst>
            <pc:docMk/>
            <pc:sldMk cId="3191117452" sldId="309"/>
            <ac:spMk id="5" creationId="{F069B8D2-6B8E-5649-0E80-10B7FD2AE1C8}"/>
          </ac:spMkLst>
        </pc:spChg>
        <pc:spChg chg="mod">
          <ac:chgData name="David Butler" userId="1d4169bac4fa5473" providerId="LiveId" clId="{356C4750-11AB-48E4-9087-7B8E7924FFB6}" dt="2025-08-06T12:54:29.308" v="216" actId="1076"/>
          <ac:spMkLst>
            <pc:docMk/>
            <pc:sldMk cId="3191117452" sldId="309"/>
            <ac:spMk id="6" creationId="{1F6BF5CD-13BE-1368-7F34-50CE6B720AD5}"/>
          </ac:spMkLst>
        </pc:spChg>
        <pc:spChg chg="del">
          <ac:chgData name="David Butler" userId="1d4169bac4fa5473" providerId="LiveId" clId="{356C4750-11AB-48E4-9087-7B8E7924FFB6}" dt="2025-08-06T12:54:22.041" v="213" actId="478"/>
          <ac:spMkLst>
            <pc:docMk/>
            <pc:sldMk cId="3191117452" sldId="309"/>
            <ac:spMk id="7" creationId="{8ECD73EA-68C9-8F5B-8E7A-67D7D99AB8E3}"/>
          </ac:spMkLst>
        </pc:spChg>
        <pc:spChg chg="mod">
          <ac:chgData name="David Butler" userId="1d4169bac4fa5473" providerId="LiveId" clId="{356C4750-11AB-48E4-9087-7B8E7924FFB6}" dt="2025-08-06T12:54:38.586" v="219" actId="1076"/>
          <ac:spMkLst>
            <pc:docMk/>
            <pc:sldMk cId="3191117452" sldId="309"/>
            <ac:spMk id="8" creationId="{6D1DE890-8676-3626-4195-BAFB6EC45160}"/>
          </ac:spMkLst>
        </pc:spChg>
        <pc:spChg chg="mod">
          <ac:chgData name="David Butler" userId="1d4169bac4fa5473" providerId="LiveId" clId="{356C4750-11AB-48E4-9087-7B8E7924FFB6}" dt="2025-08-06T12:54:41.361" v="220" actId="1076"/>
          <ac:spMkLst>
            <pc:docMk/>
            <pc:sldMk cId="3191117452" sldId="309"/>
            <ac:spMk id="10" creationId="{A9227127-B968-594A-268B-55880F0FBDC8}"/>
          </ac:spMkLst>
        </pc:spChg>
        <pc:spChg chg="mod">
          <ac:chgData name="David Butler" userId="1d4169bac4fa5473" providerId="LiveId" clId="{356C4750-11AB-48E4-9087-7B8E7924FFB6}" dt="2025-08-06T12:54:32.190" v="217" actId="1076"/>
          <ac:spMkLst>
            <pc:docMk/>
            <pc:sldMk cId="3191117452" sldId="309"/>
            <ac:spMk id="11" creationId="{40A7EDBC-35ED-18F5-CF1C-88BC6000CDE4}"/>
          </ac:spMkLst>
        </pc:spChg>
        <pc:spChg chg="mod">
          <ac:chgData name="David Butler" userId="1d4169bac4fa5473" providerId="LiveId" clId="{356C4750-11AB-48E4-9087-7B8E7924FFB6}" dt="2025-08-06T12:54:35.402" v="218" actId="1076"/>
          <ac:spMkLst>
            <pc:docMk/>
            <pc:sldMk cId="3191117452" sldId="309"/>
            <ac:spMk id="12" creationId="{E9A3D4CA-9AA2-420D-D4D2-450E129902D8}"/>
          </ac:spMkLst>
        </pc:spChg>
      </pc:sldChg>
      <pc:sldChg chg="delSp add mod ord">
        <pc:chgData name="David Butler" userId="1d4169bac4fa5473" providerId="LiveId" clId="{356C4750-11AB-48E4-9087-7B8E7924FFB6}" dt="2025-08-06T12:55:17.265" v="233"/>
        <pc:sldMkLst>
          <pc:docMk/>
          <pc:sldMk cId="3885655894" sldId="310"/>
        </pc:sldMkLst>
        <pc:spChg chg="del">
          <ac:chgData name="David Butler" userId="1d4169bac4fa5473" providerId="LiveId" clId="{356C4750-11AB-48E4-9087-7B8E7924FFB6}" dt="2025-08-06T12:54:53.955" v="223" actId="478"/>
          <ac:spMkLst>
            <pc:docMk/>
            <pc:sldMk cId="3885655894" sldId="310"/>
            <ac:spMk id="2" creationId="{82687E5C-1A52-6165-A62E-9EC381F4D252}"/>
          </ac:spMkLst>
        </pc:spChg>
        <pc:spChg chg="del">
          <ac:chgData name="David Butler" userId="1d4169bac4fa5473" providerId="LiveId" clId="{356C4750-11AB-48E4-9087-7B8E7924FFB6}" dt="2025-08-06T12:54:58.431" v="224" actId="478"/>
          <ac:spMkLst>
            <pc:docMk/>
            <pc:sldMk cId="3885655894" sldId="310"/>
            <ac:spMk id="6" creationId="{A80FCC75-9FEC-DFC7-A64E-10B1303A17F4}"/>
          </ac:spMkLst>
        </pc:spChg>
      </pc:sldChg>
      <pc:sldChg chg="delSp modSp add mod ord">
        <pc:chgData name="David Butler" userId="1d4169bac4fa5473" providerId="LiveId" clId="{356C4750-11AB-48E4-9087-7B8E7924FFB6}" dt="2025-08-06T12:55:15.857" v="231"/>
        <pc:sldMkLst>
          <pc:docMk/>
          <pc:sldMk cId="496776122" sldId="311"/>
        </pc:sldMkLst>
        <pc:spChg chg="del">
          <ac:chgData name="David Butler" userId="1d4169bac4fa5473" providerId="LiveId" clId="{356C4750-11AB-48E4-9087-7B8E7924FFB6}" dt="2025-08-06T12:55:12.208" v="229" actId="478"/>
          <ac:spMkLst>
            <pc:docMk/>
            <pc:sldMk cId="496776122" sldId="311"/>
            <ac:spMk id="5" creationId="{AB068AC1-FE60-439C-F2A9-CC31932B33C1}"/>
          </ac:spMkLst>
        </pc:spChg>
        <pc:spChg chg="del mod">
          <ac:chgData name="David Butler" userId="1d4169bac4fa5473" providerId="LiveId" clId="{356C4750-11AB-48E4-9087-7B8E7924FFB6}" dt="2025-08-06T12:55:09.403" v="228" actId="478"/>
          <ac:spMkLst>
            <pc:docMk/>
            <pc:sldMk cId="496776122" sldId="311"/>
            <ac:spMk id="12" creationId="{0363FA49-B43E-8941-2547-C12051BD46EC}"/>
          </ac:spMkLst>
        </pc:spChg>
      </pc:sldChg>
      <pc:sldChg chg="delSp modSp add mod">
        <pc:chgData name="David Butler" userId="1d4169bac4fa5473" providerId="LiveId" clId="{356C4750-11AB-48E4-9087-7B8E7924FFB6}" dt="2025-08-06T12:55:53.254" v="243" actId="1076"/>
        <pc:sldMkLst>
          <pc:docMk/>
          <pc:sldMk cId="523413858" sldId="312"/>
        </pc:sldMkLst>
        <pc:spChg chg="mod">
          <ac:chgData name="David Butler" userId="1d4169bac4fa5473" providerId="LiveId" clId="{356C4750-11AB-48E4-9087-7B8E7924FFB6}" dt="2025-08-06T12:55:41.495" v="239" actId="1076"/>
          <ac:spMkLst>
            <pc:docMk/>
            <pc:sldMk cId="523413858" sldId="312"/>
            <ac:spMk id="2" creationId="{44CC9E37-99F8-516C-BAAA-B39E637DEA05}"/>
          </ac:spMkLst>
        </pc:spChg>
        <pc:spChg chg="mod">
          <ac:chgData name="David Butler" userId="1d4169bac4fa5473" providerId="LiveId" clId="{356C4750-11AB-48E4-9087-7B8E7924FFB6}" dt="2025-08-06T12:55:36.594" v="237" actId="1076"/>
          <ac:spMkLst>
            <pc:docMk/>
            <pc:sldMk cId="523413858" sldId="312"/>
            <ac:spMk id="3" creationId="{18AF760C-8392-AAD2-7F45-9E8E21050488}"/>
          </ac:spMkLst>
        </pc:spChg>
        <pc:spChg chg="mod">
          <ac:chgData name="David Butler" userId="1d4169bac4fa5473" providerId="LiveId" clId="{356C4750-11AB-48E4-9087-7B8E7924FFB6}" dt="2025-08-06T12:55:43.734" v="240" actId="1076"/>
          <ac:spMkLst>
            <pc:docMk/>
            <pc:sldMk cId="523413858" sldId="312"/>
            <ac:spMk id="4" creationId="{821AE2C8-4E67-1CB2-64BE-585827A171F3}"/>
          </ac:spMkLst>
        </pc:spChg>
        <pc:spChg chg="mod">
          <ac:chgData name="David Butler" userId="1d4169bac4fa5473" providerId="LiveId" clId="{356C4750-11AB-48E4-9087-7B8E7924FFB6}" dt="2025-08-06T12:55:46.091" v="241" actId="1076"/>
          <ac:spMkLst>
            <pc:docMk/>
            <pc:sldMk cId="523413858" sldId="312"/>
            <ac:spMk id="6" creationId="{7249DA81-A5E5-767C-878E-292F879BA564}"/>
          </ac:spMkLst>
        </pc:spChg>
        <pc:spChg chg="mod">
          <ac:chgData name="David Butler" userId="1d4169bac4fa5473" providerId="LiveId" clId="{356C4750-11AB-48E4-9087-7B8E7924FFB6}" dt="2025-08-06T12:55:53.254" v="243" actId="1076"/>
          <ac:spMkLst>
            <pc:docMk/>
            <pc:sldMk cId="523413858" sldId="312"/>
            <ac:spMk id="7" creationId="{19D98576-55B4-257C-BFF6-76258C867418}"/>
          </ac:spMkLst>
        </pc:spChg>
        <pc:spChg chg="del">
          <ac:chgData name="David Butler" userId="1d4169bac4fa5473" providerId="LiveId" clId="{356C4750-11AB-48E4-9087-7B8E7924FFB6}" dt="2025-08-06T12:55:33.718" v="236" actId="478"/>
          <ac:spMkLst>
            <pc:docMk/>
            <pc:sldMk cId="523413858" sldId="312"/>
            <ac:spMk id="8" creationId="{1D752E15-775B-D864-0137-465B4B34B52A}"/>
          </ac:spMkLst>
        </pc:spChg>
        <pc:spChg chg="del">
          <ac:chgData name="David Butler" userId="1d4169bac4fa5473" providerId="LiveId" clId="{356C4750-11AB-48E4-9087-7B8E7924FFB6}" dt="2025-08-06T12:55:30.082" v="235" actId="478"/>
          <ac:spMkLst>
            <pc:docMk/>
            <pc:sldMk cId="523413858" sldId="312"/>
            <ac:spMk id="9" creationId="{FDF0D85C-2E5B-F2D3-A4AA-175CB203C341}"/>
          </ac:spMkLst>
        </pc:spChg>
        <pc:spChg chg="mod">
          <ac:chgData name="David Butler" userId="1d4169bac4fa5473" providerId="LiveId" clId="{356C4750-11AB-48E4-9087-7B8E7924FFB6}" dt="2025-08-06T12:55:49.065" v="242" actId="1076"/>
          <ac:spMkLst>
            <pc:docMk/>
            <pc:sldMk cId="523413858" sldId="312"/>
            <ac:spMk id="11" creationId="{6B57DEAA-9FA8-6BC6-428F-2F5E637F47FD}"/>
          </ac:spMkLst>
        </pc:spChg>
        <pc:spChg chg="mod">
          <ac:chgData name="David Butler" userId="1d4169bac4fa5473" providerId="LiveId" clId="{356C4750-11AB-48E4-9087-7B8E7924FFB6}" dt="2025-08-06T12:55:39.286" v="238" actId="1076"/>
          <ac:spMkLst>
            <pc:docMk/>
            <pc:sldMk cId="523413858" sldId="312"/>
            <ac:spMk id="12" creationId="{223C95E1-143E-A6F1-D719-7B2EA0315870}"/>
          </ac:spMkLst>
        </pc:spChg>
      </pc:sldChg>
      <pc:sldChg chg="delSp modSp add mod">
        <pc:chgData name="David Butler" userId="1d4169bac4fa5473" providerId="LiveId" clId="{356C4750-11AB-48E4-9087-7B8E7924FFB6}" dt="2025-08-06T12:56:28.587" v="253" actId="1076"/>
        <pc:sldMkLst>
          <pc:docMk/>
          <pc:sldMk cId="932730678" sldId="313"/>
        </pc:sldMkLst>
        <pc:spChg chg="mod">
          <ac:chgData name="David Butler" userId="1d4169bac4fa5473" providerId="LiveId" clId="{356C4750-11AB-48E4-9087-7B8E7924FFB6}" dt="2025-08-06T12:56:11.180" v="246" actId="1076"/>
          <ac:spMkLst>
            <pc:docMk/>
            <pc:sldMk cId="932730678" sldId="313"/>
            <ac:spMk id="3" creationId="{99AEC2A7-55D5-C854-5EC5-B56ACC0E4390}"/>
          </ac:spMkLst>
        </pc:spChg>
        <pc:spChg chg="del">
          <ac:chgData name="David Butler" userId="1d4169bac4fa5473" providerId="LiveId" clId="{356C4750-11AB-48E4-9087-7B8E7924FFB6}" dt="2025-08-06T12:56:00.889" v="244" actId="478"/>
          <ac:spMkLst>
            <pc:docMk/>
            <pc:sldMk cId="932730678" sldId="313"/>
            <ac:spMk id="4" creationId="{9B3F6893-B638-C06B-6587-DD5D202E4C59}"/>
          </ac:spMkLst>
        </pc:spChg>
        <pc:spChg chg="mod">
          <ac:chgData name="David Butler" userId="1d4169bac4fa5473" providerId="LiveId" clId="{356C4750-11AB-48E4-9087-7B8E7924FFB6}" dt="2025-08-06T12:56:26.096" v="252" actId="1076"/>
          <ac:spMkLst>
            <pc:docMk/>
            <pc:sldMk cId="932730678" sldId="313"/>
            <ac:spMk id="5" creationId="{A35E3ABE-D873-E309-715D-31E298065E18}"/>
          </ac:spMkLst>
        </pc:spChg>
        <pc:spChg chg="mod">
          <ac:chgData name="David Butler" userId="1d4169bac4fa5473" providerId="LiveId" clId="{356C4750-11AB-48E4-9087-7B8E7924FFB6}" dt="2025-08-06T12:56:23.625" v="251" actId="1076"/>
          <ac:spMkLst>
            <pc:docMk/>
            <pc:sldMk cId="932730678" sldId="313"/>
            <ac:spMk id="6" creationId="{D3A3983A-2BD6-6C7A-B1B0-E78142BD014B}"/>
          </ac:spMkLst>
        </pc:spChg>
        <pc:spChg chg="del">
          <ac:chgData name="David Butler" userId="1d4169bac4fa5473" providerId="LiveId" clId="{356C4750-11AB-48E4-9087-7B8E7924FFB6}" dt="2025-08-06T12:56:08.604" v="245" actId="478"/>
          <ac:spMkLst>
            <pc:docMk/>
            <pc:sldMk cId="932730678" sldId="313"/>
            <ac:spMk id="7" creationId="{5F127BAC-3C37-6B40-E8EF-BA15EF0A8F92}"/>
          </ac:spMkLst>
        </pc:spChg>
        <pc:spChg chg="mod">
          <ac:chgData name="David Butler" userId="1d4169bac4fa5473" providerId="LiveId" clId="{356C4750-11AB-48E4-9087-7B8E7924FFB6}" dt="2025-08-06T12:56:13.761" v="247" actId="1076"/>
          <ac:spMkLst>
            <pc:docMk/>
            <pc:sldMk cId="932730678" sldId="313"/>
            <ac:spMk id="8" creationId="{DAAC2E09-76C0-605B-7322-466AE4041ECE}"/>
          </ac:spMkLst>
        </pc:spChg>
        <pc:spChg chg="mod">
          <ac:chgData name="David Butler" userId="1d4169bac4fa5473" providerId="LiveId" clId="{356C4750-11AB-48E4-9087-7B8E7924FFB6}" dt="2025-08-06T12:56:19.209" v="249" actId="1076"/>
          <ac:spMkLst>
            <pc:docMk/>
            <pc:sldMk cId="932730678" sldId="313"/>
            <ac:spMk id="9" creationId="{B82CB1C7-A263-D43F-44CB-6983ED59EAB0}"/>
          </ac:spMkLst>
        </pc:spChg>
        <pc:spChg chg="mod">
          <ac:chgData name="David Butler" userId="1d4169bac4fa5473" providerId="LiveId" clId="{356C4750-11AB-48E4-9087-7B8E7924FFB6}" dt="2025-08-06T12:56:21.409" v="250" actId="1076"/>
          <ac:spMkLst>
            <pc:docMk/>
            <pc:sldMk cId="932730678" sldId="313"/>
            <ac:spMk id="10" creationId="{935E2CF1-5658-18FC-A5DE-D25DA3B109E8}"/>
          </ac:spMkLst>
        </pc:spChg>
        <pc:spChg chg="mod">
          <ac:chgData name="David Butler" userId="1d4169bac4fa5473" providerId="LiveId" clId="{356C4750-11AB-48E4-9087-7B8E7924FFB6}" dt="2025-08-06T12:56:16.395" v="248" actId="1076"/>
          <ac:spMkLst>
            <pc:docMk/>
            <pc:sldMk cId="932730678" sldId="313"/>
            <ac:spMk id="11" creationId="{B1458BA9-7CED-3BD4-AEAD-FF03CDA1C185}"/>
          </ac:spMkLst>
        </pc:spChg>
        <pc:spChg chg="mod">
          <ac:chgData name="David Butler" userId="1d4169bac4fa5473" providerId="LiveId" clId="{356C4750-11AB-48E4-9087-7B8E7924FFB6}" dt="2025-08-06T12:56:28.587" v="253" actId="1076"/>
          <ac:spMkLst>
            <pc:docMk/>
            <pc:sldMk cId="932730678" sldId="313"/>
            <ac:spMk id="12" creationId="{FAF0901F-4D74-ABDA-3603-ECAA2918FC53}"/>
          </ac:spMkLst>
        </pc:spChg>
      </pc:sldChg>
    </pc:docChg>
  </pc:docChgLst>
  <pc:docChgLst>
    <pc:chgData name="David Butler" userId="1d4169bac4fa5473" providerId="LiveId" clId="{806276E9-998A-4B07-9402-043586223017}"/>
    <pc:docChg chg="custSel addSld delSld modSld sldOrd">
      <pc:chgData name="David Butler" userId="1d4169bac4fa5473" providerId="LiveId" clId="{806276E9-998A-4B07-9402-043586223017}" dt="2025-08-04T12:29:02.949" v="364" actId="47"/>
      <pc:docMkLst>
        <pc:docMk/>
      </pc:docMkLst>
      <pc:sldChg chg="modSp mod">
        <pc:chgData name="David Butler" userId="1d4169bac4fa5473" providerId="LiveId" clId="{806276E9-998A-4B07-9402-043586223017}" dt="2025-08-04T12:25:12.229" v="284" actId="1076"/>
        <pc:sldMkLst>
          <pc:docMk/>
          <pc:sldMk cId="382111458" sldId="269"/>
        </pc:sldMkLst>
      </pc:sldChg>
      <pc:sldChg chg="modSp mod">
        <pc:chgData name="David Butler" userId="1d4169bac4fa5473" providerId="LiveId" clId="{806276E9-998A-4B07-9402-043586223017}" dt="2025-08-04T12:26:15.804" v="335" actId="1076"/>
        <pc:sldMkLst>
          <pc:docMk/>
          <pc:sldMk cId="600683253" sldId="270"/>
        </pc:sldMkLst>
      </pc:sldChg>
      <pc:sldChg chg="modSp mod">
        <pc:chgData name="David Butler" userId="1d4169bac4fa5473" providerId="LiveId" clId="{806276E9-998A-4B07-9402-043586223017}" dt="2025-08-04T12:27:09.851" v="348" actId="403"/>
        <pc:sldMkLst>
          <pc:docMk/>
          <pc:sldMk cId="1440179092" sldId="271"/>
        </pc:sldMkLst>
      </pc:sldChg>
      <pc:sldChg chg="modSp mod">
        <pc:chgData name="David Butler" userId="1d4169bac4fa5473" providerId="LiveId" clId="{806276E9-998A-4B07-9402-043586223017}" dt="2025-08-04T12:28:16.143" v="353" actId="20577"/>
        <pc:sldMkLst>
          <pc:docMk/>
          <pc:sldMk cId="2412835760" sldId="272"/>
        </pc:sldMkLst>
      </pc:sldChg>
      <pc:sldChg chg="modSp mod">
        <pc:chgData name="David Butler" userId="1d4169bac4fa5473" providerId="LiveId" clId="{806276E9-998A-4B07-9402-043586223017}" dt="2025-08-04T12:28:39.238" v="359" actId="403"/>
        <pc:sldMkLst>
          <pc:docMk/>
          <pc:sldMk cId="2880101976" sldId="273"/>
        </pc:sldMkLst>
        <pc:spChg chg="mod">
          <ac:chgData name="David Butler" userId="1d4169bac4fa5473" providerId="LiveId" clId="{806276E9-998A-4B07-9402-043586223017}" dt="2025-08-04T12:28:39.238" v="359" actId="403"/>
          <ac:spMkLst>
            <pc:docMk/>
            <pc:sldMk cId="2880101976" sldId="273"/>
            <ac:spMk id="2" creationId="{45A6B596-C4F7-7A73-34CC-590A7531F11F}"/>
          </ac:spMkLst>
        </pc:spChg>
      </pc:sldChg>
      <pc:sldChg chg="del">
        <pc:chgData name="David Butler" userId="1d4169bac4fa5473" providerId="LiveId" clId="{806276E9-998A-4B07-9402-043586223017}" dt="2025-08-04T12:28:47.260" v="360" actId="47"/>
        <pc:sldMkLst>
          <pc:docMk/>
          <pc:sldMk cId="400183002" sldId="274"/>
        </pc:sldMkLst>
      </pc:sldChg>
      <pc:sldChg chg="del">
        <pc:chgData name="David Butler" userId="1d4169bac4fa5473" providerId="LiveId" clId="{806276E9-998A-4B07-9402-043586223017}" dt="2025-08-04T12:28:48.098" v="361" actId="47"/>
        <pc:sldMkLst>
          <pc:docMk/>
          <pc:sldMk cId="4182652023" sldId="275"/>
        </pc:sldMkLst>
      </pc:sldChg>
      <pc:sldChg chg="del">
        <pc:chgData name="David Butler" userId="1d4169bac4fa5473" providerId="LiveId" clId="{806276E9-998A-4B07-9402-043586223017}" dt="2025-08-04T12:28:49.656" v="362" actId="47"/>
        <pc:sldMkLst>
          <pc:docMk/>
          <pc:sldMk cId="3647822966" sldId="276"/>
        </pc:sldMkLst>
      </pc:sldChg>
      <pc:sldChg chg="del">
        <pc:chgData name="David Butler" userId="1d4169bac4fa5473" providerId="LiveId" clId="{806276E9-998A-4B07-9402-043586223017}" dt="2025-08-04T12:28:51.252" v="363" actId="47"/>
        <pc:sldMkLst>
          <pc:docMk/>
          <pc:sldMk cId="1793408645" sldId="277"/>
        </pc:sldMkLst>
      </pc:sldChg>
      <pc:sldChg chg="del">
        <pc:chgData name="David Butler" userId="1d4169bac4fa5473" providerId="LiveId" clId="{806276E9-998A-4B07-9402-043586223017}" dt="2025-08-04T12:29:02.949" v="364" actId="47"/>
        <pc:sldMkLst>
          <pc:docMk/>
          <pc:sldMk cId="2673097918" sldId="278"/>
        </pc:sldMkLst>
      </pc:sldChg>
      <pc:sldChg chg="addSp delSp modSp mod ord">
        <pc:chgData name="David Butler" userId="1d4169bac4fa5473" providerId="LiveId" clId="{806276E9-998A-4B07-9402-043586223017}" dt="2025-08-04T12:23:37.189" v="245" actId="1076"/>
        <pc:sldMkLst>
          <pc:docMk/>
          <pc:sldMk cId="3929899486" sldId="283"/>
        </pc:sldMkLst>
      </pc:sldChg>
      <pc:sldChg chg="modSp mod">
        <pc:chgData name="David Butler" userId="1d4169bac4fa5473" providerId="LiveId" clId="{806276E9-998A-4B07-9402-043586223017}" dt="2025-08-04T12:18:31.656" v="111" actId="20577"/>
        <pc:sldMkLst>
          <pc:docMk/>
          <pc:sldMk cId="433527640" sldId="284"/>
        </pc:sldMkLst>
      </pc:sldChg>
      <pc:sldChg chg="del">
        <pc:chgData name="David Butler" userId="1d4169bac4fa5473" providerId="LiveId" clId="{806276E9-998A-4B07-9402-043586223017}" dt="2025-08-04T12:23:52.098" v="246" actId="47"/>
        <pc:sldMkLst>
          <pc:docMk/>
          <pc:sldMk cId="1316810330" sldId="285"/>
        </pc:sldMkLst>
      </pc:sldChg>
      <pc:sldChg chg="del">
        <pc:chgData name="David Butler" userId="1d4169bac4fa5473" providerId="LiveId" clId="{806276E9-998A-4B07-9402-043586223017}" dt="2025-08-04T12:23:53.261" v="247" actId="47"/>
        <pc:sldMkLst>
          <pc:docMk/>
          <pc:sldMk cId="3778352482" sldId="286"/>
        </pc:sldMkLst>
      </pc:sldChg>
      <pc:sldChg chg="del">
        <pc:chgData name="David Butler" userId="1d4169bac4fa5473" providerId="LiveId" clId="{806276E9-998A-4B07-9402-043586223017}" dt="2025-08-04T12:23:53.936" v="248" actId="47"/>
        <pc:sldMkLst>
          <pc:docMk/>
          <pc:sldMk cId="2242917637" sldId="287"/>
        </pc:sldMkLst>
      </pc:sldChg>
      <pc:sldChg chg="delSp modSp add mod ord">
        <pc:chgData name="David Butler" userId="1d4169bac4fa5473" providerId="LiveId" clId="{806276E9-998A-4B07-9402-043586223017}" dt="2025-08-04T12:21:24.824" v="212"/>
        <pc:sldMkLst>
          <pc:docMk/>
          <pc:sldMk cId="2013782049" sldId="288"/>
        </pc:sldMkLst>
        <pc:spChg chg="mod">
          <ac:chgData name="David Butler" userId="1d4169bac4fa5473" providerId="LiveId" clId="{806276E9-998A-4B07-9402-043586223017}" dt="2025-08-04T12:20:59.529" v="205" actId="1076"/>
          <ac:spMkLst>
            <pc:docMk/>
            <pc:sldMk cId="2013782049" sldId="288"/>
            <ac:spMk id="2" creationId="{5262B61F-6FAC-CF32-2FDE-830697135AF6}"/>
          </ac:spMkLst>
        </pc:spChg>
        <pc:spChg chg="mod">
          <ac:chgData name="David Butler" userId="1d4169bac4fa5473" providerId="LiveId" clId="{806276E9-998A-4B07-9402-043586223017}" dt="2025-08-04T12:21:02.700" v="206" actId="1076"/>
          <ac:spMkLst>
            <pc:docMk/>
            <pc:sldMk cId="2013782049" sldId="288"/>
            <ac:spMk id="4" creationId="{75B4E6B2-3C46-C660-D206-6311C2FF81A4}"/>
          </ac:spMkLst>
        </pc:spChg>
        <pc:spChg chg="mod">
          <ac:chgData name="David Butler" userId="1d4169bac4fa5473" providerId="LiveId" clId="{806276E9-998A-4B07-9402-043586223017}" dt="2025-08-04T12:21:05.569" v="207" actId="1076"/>
          <ac:spMkLst>
            <pc:docMk/>
            <pc:sldMk cId="2013782049" sldId="288"/>
            <ac:spMk id="5" creationId="{772D8873-4467-9275-C8B5-B875B7D9FCAC}"/>
          </ac:spMkLst>
        </pc:spChg>
      </pc:sldChg>
      <pc:sldChg chg="delSp modSp add mod">
        <pc:chgData name="David Butler" userId="1d4169bac4fa5473" providerId="LiveId" clId="{806276E9-998A-4B07-9402-043586223017}" dt="2025-08-04T12:21:52.159" v="220" actId="1076"/>
        <pc:sldMkLst>
          <pc:docMk/>
          <pc:sldMk cId="3494267729" sldId="289"/>
        </pc:sldMkLst>
      </pc:sldChg>
      <pc:sldChg chg="delSp modSp add mod">
        <pc:chgData name="David Butler" userId="1d4169bac4fa5473" providerId="LiveId" clId="{806276E9-998A-4B07-9402-043586223017}" dt="2025-08-04T12:22:43.859" v="235" actId="1076"/>
        <pc:sldMkLst>
          <pc:docMk/>
          <pc:sldMk cId="2863046678" sldId="290"/>
        </pc:sldMkLst>
      </pc:sldChg>
      <pc:sldChg chg="addSp delSp modSp add mod">
        <pc:chgData name="David Butler" userId="1d4169bac4fa5473" providerId="LiveId" clId="{806276E9-998A-4B07-9402-043586223017}" dt="2025-08-04T12:24:50.323" v="271" actId="1076"/>
        <pc:sldMkLst>
          <pc:docMk/>
          <pc:sldMk cId="1401401475" sldId="291"/>
        </pc:sldMkLst>
      </pc:sldChg>
      <pc:sldChg chg="modSp add mod">
        <pc:chgData name="David Butler" userId="1d4169bac4fa5473" providerId="LiveId" clId="{806276E9-998A-4B07-9402-043586223017}" dt="2025-08-04T12:25:18.316" v="290" actId="20577"/>
        <pc:sldMkLst>
          <pc:docMk/>
          <pc:sldMk cId="2066152977" sldId="292"/>
        </pc:sldMkLst>
      </pc:sldChg>
      <pc:sldChg chg="modSp add mod">
        <pc:chgData name="David Butler" userId="1d4169bac4fa5473" providerId="LiveId" clId="{806276E9-998A-4B07-9402-043586223017}" dt="2025-08-04T12:25:27.192" v="298" actId="1076"/>
        <pc:sldMkLst>
          <pc:docMk/>
          <pc:sldMk cId="2680864735" sldId="293"/>
        </pc:sldMkLst>
      </pc:sldChg>
      <pc:sldChg chg="modSp add mod">
        <pc:chgData name="David Butler" userId="1d4169bac4fa5473" providerId="LiveId" clId="{806276E9-998A-4B07-9402-043586223017}" dt="2025-08-04T12:25:31.474" v="303" actId="20577"/>
        <pc:sldMkLst>
          <pc:docMk/>
          <pc:sldMk cId="741386051" sldId="294"/>
        </pc:sldMkLst>
      </pc:sldChg>
      <pc:sldChg chg="modSp add mod">
        <pc:chgData name="David Butler" userId="1d4169bac4fa5473" providerId="LiveId" clId="{806276E9-998A-4B07-9402-043586223017}" dt="2025-08-04T12:26:02.908" v="325" actId="255"/>
        <pc:sldMkLst>
          <pc:docMk/>
          <pc:sldMk cId="712021484" sldId="295"/>
        </pc:sldMkLst>
      </pc:sldChg>
      <pc:sldChg chg="modSp add mod">
        <pc:chgData name="David Butler" userId="1d4169bac4fa5473" providerId="LiveId" clId="{806276E9-998A-4B07-9402-043586223017}" dt="2025-08-04T12:26:54.727" v="343" actId="20577"/>
        <pc:sldMkLst>
          <pc:docMk/>
          <pc:sldMk cId="1236964882" sldId="296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AC063-2722-E446-6BDB-734A6DA33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6B9E6-E360-1D90-40A0-CE15C7C585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4DB4B-D1CD-B42E-6CCD-0B616F308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AB5EC-7420-034D-9F3F-2C1898B20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D13A8C-541B-8318-F787-0FABC227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518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DC2E-150D-DFA3-30A8-2F1EC8A6E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E8C9F6-A01F-6B33-3903-61C32A284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56015-550C-8407-5DE7-93C0C832B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D3219-DDCF-693D-BABA-431B82904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50CEE-B831-C355-87F0-128CB9644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6731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311679-E252-1059-E002-1D0E2FBD6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C57023-16FF-EE39-E6DD-6AE7BB5E49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2F459-55E9-5D25-F6FB-501A0F43A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200B1-40D8-DBCB-EEFC-464ED924F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77377-4329-DE7E-6E4F-726396F6A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97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627E6-9AE8-031A-139B-52159DD67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D2CE9-0CEB-7940-175F-05A945E75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A6059-E30F-6A7B-1EBC-E148A167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290F3-B2C4-49B4-6431-F662CE589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D2574-FA42-7DCB-FA3B-97EA777A2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13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AAE2C-A71B-1142-EA1B-DE270A39F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2B5A2-1017-094F-2B2B-AB6F07C59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DB904-25C4-83DE-E977-20BC97592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9E6A1-4260-6ED9-5D73-5B55247A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DC8DC-89F0-91E0-90AF-8366C3E12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352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B0965-D685-3701-3029-948A85258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4157E-034A-F67C-55C3-D57C7C8DD2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EE2FE1-EB5C-3BCC-0220-B48C2D6FC5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01DFD-4DC1-DD53-7CBC-01DC2FF4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36ADD7-1695-A3A8-918A-A5227FE7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12F7E-8474-B1D8-706D-714974596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189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A088-B8E9-F0DA-8505-94A03B49E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2EFB5-9494-1750-B973-A9937E98A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12ACD-9B2A-FA1B-3658-B3BC28CB2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699A8-03F5-DB82-CA0B-C46772EA43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27713-098E-D076-9E5B-A592F4DAAB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01A786-3B2E-D621-82FB-C9E8841A7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B1E709-F969-7377-FC34-20FB828BD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C510A9-60FD-A484-899F-D614CCCBD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43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DF99F-D107-AA02-E69B-47DD5618F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93F426-74B8-AB4F-1836-79890C32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9DB8E-77E0-EDA7-F71A-3390D3B55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0E4C7-F596-482D-52BD-B6A0D2F0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0268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C0CF45-DA7F-0C93-7725-8330F9873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988922-B569-5A71-B079-5AAD8D483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B3CC9F-7683-C00C-5D89-58733C8E4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790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DE0E6-8861-194C-CCE9-CA3740B47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3030C-F911-6DF6-6177-CFDC2DCD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41E094-F9D5-D41F-6BFE-65A0E56FB8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1700-667E-E1CC-15AA-A24DEF0AE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989FD-4624-A203-B63E-1C9C7B125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40D4C-CC22-A89A-92E7-1210B3B44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677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81214-A72C-CC6B-1AF3-B14CEE51C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07A123-C6A5-E547-C0AB-33CD8138DE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CE378-CF18-AB49-CE1C-BB16AF83F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1683C4-F7D6-C2C4-DF48-7D416C064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135B9F-BB11-2EC8-1899-23CC8867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E468E-A73A-BBBF-FFF1-ED6EC010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340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B2848-EE95-AD72-3EAE-5E98AE2FF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8048F-8A1D-B9CA-7A01-CA18A392E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B2BDC-C0F0-F54E-3605-9AF7976A7F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D1863-5DDA-4F4C-821B-E2590A21868E}" type="datetimeFigureOut">
              <a:rPr lang="en-GB" smtClean="0"/>
              <a:t>06/08/2025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27959-CB4B-F092-C81C-7ABDDF6A5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A22A7-7816-3308-C803-B0FF9269E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04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D06DE1-4016-4BAF-1647-D6A2C479F6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5B4E6B2-3C46-C660-D206-6311C2FF81A4}"/>
              </a:ext>
            </a:extLst>
          </p:cNvPr>
          <p:cNvSpPr txBox="1"/>
          <p:nvPr/>
        </p:nvSpPr>
        <p:spPr>
          <a:xfrm>
            <a:off x="2669680" y="115688"/>
            <a:ext cx="3727033" cy="8586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3</a:t>
            </a:r>
          </a:p>
          <a:p>
            <a:pPr algn="ctr"/>
            <a:r>
              <a:rPr lang="en-GB" sz="138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4</a:t>
            </a:r>
          </a:p>
          <a:p>
            <a:pPr algn="ctr"/>
            <a:r>
              <a:rPr lang="en-GB" sz="138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5</a:t>
            </a:r>
          </a:p>
          <a:p>
            <a:pPr algn="ctr"/>
            <a:endParaRPr lang="en-GB" sz="13800" b="1" dirty="0">
              <a:solidFill>
                <a:schemeClr val="accent5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F31409A-6B84-09CA-0B69-8E7D2F16486D}"/>
              </a:ext>
            </a:extLst>
          </p:cNvPr>
          <p:cNvSpPr txBox="1"/>
          <p:nvPr/>
        </p:nvSpPr>
        <p:spPr>
          <a:xfrm>
            <a:off x="4462534" y="217288"/>
            <a:ext cx="6457577" cy="8586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6</a:t>
            </a:r>
          </a:p>
          <a:p>
            <a:pPr algn="ctr"/>
            <a:r>
              <a:rPr lang="en-GB" sz="138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7</a:t>
            </a:r>
          </a:p>
          <a:p>
            <a:pPr algn="ctr"/>
            <a:r>
              <a:rPr lang="en-GB" sz="138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8</a:t>
            </a:r>
          </a:p>
          <a:p>
            <a:pPr algn="ctr"/>
            <a:endParaRPr lang="en-GB" sz="138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262B61F-6FAC-CF32-2FDE-830697135AF6}"/>
              </a:ext>
            </a:extLst>
          </p:cNvPr>
          <p:cNvSpPr txBox="1"/>
          <p:nvPr/>
        </p:nvSpPr>
        <p:spPr>
          <a:xfrm>
            <a:off x="9227670" y="1177517"/>
            <a:ext cx="3199550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9 </a:t>
            </a:r>
          </a:p>
          <a:p>
            <a:pPr algn="ctr"/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10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72D8873-4467-9275-C8B5-B875B7D9FCAC}"/>
              </a:ext>
            </a:extLst>
          </p:cNvPr>
          <p:cNvSpPr txBox="1"/>
          <p:nvPr/>
        </p:nvSpPr>
        <p:spPr>
          <a:xfrm>
            <a:off x="-312269" y="115688"/>
            <a:ext cx="2708834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0</a:t>
            </a:r>
          </a:p>
          <a:p>
            <a:pPr algn="ctr"/>
            <a:r>
              <a:rPr lang="en-GB" sz="138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1</a:t>
            </a:r>
          </a:p>
          <a:p>
            <a:pPr algn="ctr"/>
            <a:r>
              <a:rPr lang="en-GB" sz="138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0137820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22B0E5-1007-1364-E95D-6F1B1A8585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FE1E517-28B4-6035-DB9E-D85A99BD218C}"/>
              </a:ext>
            </a:extLst>
          </p:cNvPr>
          <p:cNvSpPr txBox="1"/>
          <p:nvPr/>
        </p:nvSpPr>
        <p:spPr>
          <a:xfrm>
            <a:off x="5479825" y="814643"/>
            <a:ext cx="2629246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2383446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87650A-2763-21AF-E9D1-C40DDF4D9C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D5C52C1-9D3D-8335-B8C6-8A24FD23340A}"/>
              </a:ext>
            </a:extLst>
          </p:cNvPr>
          <p:cNvSpPr txBox="1"/>
          <p:nvPr/>
        </p:nvSpPr>
        <p:spPr>
          <a:xfrm>
            <a:off x="5479825" y="814643"/>
            <a:ext cx="2629246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756855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C8C01E-4D58-4AA0-EBEA-E8B4F248AD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E2F2B85-76DF-EB4E-C878-DAA8295585ED}"/>
              </a:ext>
            </a:extLst>
          </p:cNvPr>
          <p:cNvSpPr txBox="1"/>
          <p:nvPr/>
        </p:nvSpPr>
        <p:spPr>
          <a:xfrm>
            <a:off x="5479825" y="814643"/>
            <a:ext cx="2629246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5475747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5F701D-B861-2E7C-CC76-F514DFDFB9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BF77322-9636-A777-2628-FE936DCA4180}"/>
              </a:ext>
            </a:extLst>
          </p:cNvPr>
          <p:cNvSpPr txBox="1"/>
          <p:nvPr/>
        </p:nvSpPr>
        <p:spPr>
          <a:xfrm>
            <a:off x="5479825" y="814643"/>
            <a:ext cx="2629246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5043976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0E65FB-6230-2AB6-FD54-8CAA0EBF6F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93C6E3E-A789-3BB5-6DA0-73BA0EF4A980}"/>
              </a:ext>
            </a:extLst>
          </p:cNvPr>
          <p:cNvSpPr txBox="1"/>
          <p:nvPr/>
        </p:nvSpPr>
        <p:spPr>
          <a:xfrm>
            <a:off x="5479825" y="814643"/>
            <a:ext cx="2629246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6732764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BC6670-1CA3-6A12-84AB-CFB4F0F9F3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452E8C5-2A4A-02C1-9584-38F1D8E512B0}"/>
              </a:ext>
            </a:extLst>
          </p:cNvPr>
          <p:cNvSpPr txBox="1"/>
          <p:nvPr/>
        </p:nvSpPr>
        <p:spPr>
          <a:xfrm>
            <a:off x="5479825" y="814643"/>
            <a:ext cx="2629246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10704318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0E9876-CA77-1A66-EE8C-0A1C54FA3F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ED4CD2A-A62C-1CCB-69B9-0463BDD8AE81}"/>
              </a:ext>
            </a:extLst>
          </p:cNvPr>
          <p:cNvSpPr txBox="1"/>
          <p:nvPr/>
        </p:nvSpPr>
        <p:spPr>
          <a:xfrm>
            <a:off x="4781176" y="814643"/>
            <a:ext cx="3327895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3630790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A9799F-D796-ECF1-D8F3-6B7E6E6282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C2CBD3-8D9B-21CF-A834-A8F4F0FDA3F3}"/>
              </a:ext>
            </a:extLst>
          </p:cNvPr>
          <p:cNvSpPr txBox="1"/>
          <p:nvPr/>
        </p:nvSpPr>
        <p:spPr>
          <a:xfrm>
            <a:off x="2898589" y="814643"/>
            <a:ext cx="7655062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6289243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8F0772-0AE0-F6FD-2086-DE44ABB43D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3049B6A-A3E0-FC43-0D6F-79E5D4F90EAF}"/>
              </a:ext>
            </a:extLst>
          </p:cNvPr>
          <p:cNvSpPr txBox="1"/>
          <p:nvPr/>
        </p:nvSpPr>
        <p:spPr>
          <a:xfrm>
            <a:off x="3173507" y="814643"/>
            <a:ext cx="7380144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34422933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FDA248-6E55-8747-BAA6-BD1F063895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483EB16-15AB-C26E-D0DC-573EC9A0EC73}"/>
              </a:ext>
            </a:extLst>
          </p:cNvPr>
          <p:cNvSpPr txBox="1"/>
          <p:nvPr/>
        </p:nvSpPr>
        <p:spPr>
          <a:xfrm>
            <a:off x="3257177" y="814643"/>
            <a:ext cx="7296474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16038297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023C4D-5A4B-EAB0-E109-BE98FA76A4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D31DAE5-A1D4-E15B-48C9-AC37A730D11E}"/>
              </a:ext>
            </a:extLst>
          </p:cNvPr>
          <p:cNvSpPr txBox="1"/>
          <p:nvPr/>
        </p:nvSpPr>
        <p:spPr>
          <a:xfrm>
            <a:off x="2771374" y="2386747"/>
            <a:ext cx="171975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E96D28B-D28F-6FAC-1AC7-70CB58333A15}"/>
              </a:ext>
            </a:extLst>
          </p:cNvPr>
          <p:cNvSpPr txBox="1"/>
          <p:nvPr/>
        </p:nvSpPr>
        <p:spPr>
          <a:xfrm>
            <a:off x="8934824" y="-201065"/>
            <a:ext cx="221727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8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233871F-C356-E325-4EF3-914FA26A694B}"/>
              </a:ext>
            </a:extLst>
          </p:cNvPr>
          <p:cNvSpPr txBox="1"/>
          <p:nvPr/>
        </p:nvSpPr>
        <p:spPr>
          <a:xfrm>
            <a:off x="2771374" y="4560686"/>
            <a:ext cx="280510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9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896F98-D577-BE29-2EC2-84E72AB4E01F}"/>
              </a:ext>
            </a:extLst>
          </p:cNvPr>
          <p:cNvSpPr txBox="1"/>
          <p:nvPr/>
        </p:nvSpPr>
        <p:spPr>
          <a:xfrm>
            <a:off x="9408908" y="1738163"/>
            <a:ext cx="183029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D4868FD-867D-5449-C5DB-9A28FF9713EF}"/>
              </a:ext>
            </a:extLst>
          </p:cNvPr>
          <p:cNvSpPr txBox="1"/>
          <p:nvPr/>
        </p:nvSpPr>
        <p:spPr>
          <a:xfrm>
            <a:off x="827709" y="674487"/>
            <a:ext cx="171975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489B471-C948-CDCA-CE8B-DD5C5631DBB2}"/>
              </a:ext>
            </a:extLst>
          </p:cNvPr>
          <p:cNvSpPr txBox="1"/>
          <p:nvPr/>
        </p:nvSpPr>
        <p:spPr>
          <a:xfrm>
            <a:off x="5118308" y="760308"/>
            <a:ext cx="171975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821A08-1E8F-3C4D-F641-E2A548C06C86}"/>
              </a:ext>
            </a:extLst>
          </p:cNvPr>
          <p:cNvSpPr txBox="1"/>
          <p:nvPr/>
        </p:nvSpPr>
        <p:spPr>
          <a:xfrm>
            <a:off x="6147015" y="3494742"/>
            <a:ext cx="221727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C4DF7B-A101-3CDC-768F-3BC82CD7024E}"/>
              </a:ext>
            </a:extLst>
          </p:cNvPr>
          <p:cNvSpPr txBox="1"/>
          <p:nvPr/>
        </p:nvSpPr>
        <p:spPr>
          <a:xfrm>
            <a:off x="309247" y="3782862"/>
            <a:ext cx="221727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3E10A6D-B504-5BE4-67F5-11B171778A93}"/>
              </a:ext>
            </a:extLst>
          </p:cNvPr>
          <p:cNvSpPr txBox="1"/>
          <p:nvPr/>
        </p:nvSpPr>
        <p:spPr>
          <a:xfrm>
            <a:off x="8934824" y="4602738"/>
            <a:ext cx="280510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1819986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F1CC00-17F6-C7F4-7602-3AE3D56A0D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700901E-4B71-4331-23EE-2124AA74D3E8}"/>
              </a:ext>
            </a:extLst>
          </p:cNvPr>
          <p:cNvSpPr txBox="1"/>
          <p:nvPr/>
        </p:nvSpPr>
        <p:spPr>
          <a:xfrm>
            <a:off x="1118782" y="964347"/>
            <a:ext cx="171975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14B7093-EE6C-9FF7-EC94-421364739EFA}"/>
              </a:ext>
            </a:extLst>
          </p:cNvPr>
          <p:cNvSpPr txBox="1"/>
          <p:nvPr/>
        </p:nvSpPr>
        <p:spPr>
          <a:xfrm>
            <a:off x="8934824" y="-201065"/>
            <a:ext cx="221727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8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A1BC4E2-CDC4-4922-2033-DDA8F52AE1B9}"/>
              </a:ext>
            </a:extLst>
          </p:cNvPr>
          <p:cNvSpPr txBox="1"/>
          <p:nvPr/>
        </p:nvSpPr>
        <p:spPr>
          <a:xfrm>
            <a:off x="6199910" y="1294704"/>
            <a:ext cx="280510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9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9B8D2-6B8E-5649-0E80-10B7FD2AE1C8}"/>
              </a:ext>
            </a:extLst>
          </p:cNvPr>
          <p:cNvSpPr txBox="1"/>
          <p:nvPr/>
        </p:nvSpPr>
        <p:spPr>
          <a:xfrm>
            <a:off x="6852452" y="3819819"/>
            <a:ext cx="183029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latin typeface="Century Gothic" panose="020B0502020202020204" pitchFamily="34" charset="0"/>
              </a:rPr>
              <a:t>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79A4E98-1D7B-B7DA-7662-BB0EB72747C1}"/>
              </a:ext>
            </a:extLst>
          </p:cNvPr>
          <p:cNvSpPr txBox="1"/>
          <p:nvPr/>
        </p:nvSpPr>
        <p:spPr>
          <a:xfrm>
            <a:off x="3079003" y="279004"/>
            <a:ext cx="183029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F6BF5CD-13BE-1368-7F34-50CE6B720AD5}"/>
              </a:ext>
            </a:extLst>
          </p:cNvPr>
          <p:cNvSpPr txBox="1"/>
          <p:nvPr/>
        </p:nvSpPr>
        <p:spPr>
          <a:xfrm>
            <a:off x="3402555" y="4228992"/>
            <a:ext cx="183029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D1DE890-8676-3626-4195-BAFB6EC45160}"/>
              </a:ext>
            </a:extLst>
          </p:cNvPr>
          <p:cNvSpPr txBox="1"/>
          <p:nvPr/>
        </p:nvSpPr>
        <p:spPr>
          <a:xfrm>
            <a:off x="9589948" y="4441814"/>
            <a:ext cx="171975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9227127-B968-594A-268B-55880F0FBDC8}"/>
              </a:ext>
            </a:extLst>
          </p:cNvPr>
          <p:cNvSpPr txBox="1"/>
          <p:nvPr/>
        </p:nvSpPr>
        <p:spPr>
          <a:xfrm>
            <a:off x="4752596" y="279003"/>
            <a:ext cx="221727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0A7EDBC-35ED-18F5-CF1C-88BC6000CDE4}"/>
              </a:ext>
            </a:extLst>
          </p:cNvPr>
          <p:cNvSpPr txBox="1"/>
          <p:nvPr/>
        </p:nvSpPr>
        <p:spPr>
          <a:xfrm>
            <a:off x="9005012" y="1984683"/>
            <a:ext cx="221727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9A3D4CA-9AA2-420D-D4D2-450E129902D8}"/>
              </a:ext>
            </a:extLst>
          </p:cNvPr>
          <p:cNvSpPr txBox="1"/>
          <p:nvPr/>
        </p:nvSpPr>
        <p:spPr>
          <a:xfrm>
            <a:off x="-132553" y="3801891"/>
            <a:ext cx="280510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1911174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4A5496-525B-84A3-2AA4-CDD94F00BF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1894859-0060-31FF-A3D9-645275BB781C}"/>
              </a:ext>
            </a:extLst>
          </p:cNvPr>
          <p:cNvSpPr txBox="1"/>
          <p:nvPr/>
        </p:nvSpPr>
        <p:spPr>
          <a:xfrm>
            <a:off x="2771374" y="2386747"/>
            <a:ext cx="171975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BE38787-6178-C2C3-6DDA-81A34A5414F1}"/>
              </a:ext>
            </a:extLst>
          </p:cNvPr>
          <p:cNvSpPr txBox="1"/>
          <p:nvPr/>
        </p:nvSpPr>
        <p:spPr>
          <a:xfrm>
            <a:off x="8934824" y="-201065"/>
            <a:ext cx="221727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8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280945-A7EA-750E-340C-4F23705D25A0}"/>
              </a:ext>
            </a:extLst>
          </p:cNvPr>
          <p:cNvSpPr txBox="1"/>
          <p:nvPr/>
        </p:nvSpPr>
        <p:spPr>
          <a:xfrm>
            <a:off x="7689158" y="3123865"/>
            <a:ext cx="183029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latin typeface="Century Gothic" panose="020B0502020202020204" pitchFamily="34" charset="0"/>
              </a:rPr>
              <a:t>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B65CA51-9520-CBE3-A617-313096E8235D}"/>
              </a:ext>
            </a:extLst>
          </p:cNvPr>
          <p:cNvSpPr txBox="1"/>
          <p:nvPr/>
        </p:nvSpPr>
        <p:spPr>
          <a:xfrm>
            <a:off x="3079003" y="279004"/>
            <a:ext cx="183029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2873C71-B78C-3F96-5DD9-5AB510D1C9C2}"/>
              </a:ext>
            </a:extLst>
          </p:cNvPr>
          <p:cNvSpPr txBox="1"/>
          <p:nvPr/>
        </p:nvSpPr>
        <p:spPr>
          <a:xfrm>
            <a:off x="827709" y="674487"/>
            <a:ext cx="171975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EA3AC54-E1F8-8D5A-D67E-A846B143EBC0}"/>
              </a:ext>
            </a:extLst>
          </p:cNvPr>
          <p:cNvSpPr txBox="1"/>
          <p:nvPr/>
        </p:nvSpPr>
        <p:spPr>
          <a:xfrm>
            <a:off x="6057854" y="1184637"/>
            <a:ext cx="171975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5189F12-3C56-540E-F643-4D793503763C}"/>
              </a:ext>
            </a:extLst>
          </p:cNvPr>
          <p:cNvSpPr txBox="1"/>
          <p:nvPr/>
        </p:nvSpPr>
        <p:spPr>
          <a:xfrm>
            <a:off x="5488465" y="2921399"/>
            <a:ext cx="221727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61DD956-F1BC-E52B-DC87-40BA125C2609}"/>
              </a:ext>
            </a:extLst>
          </p:cNvPr>
          <p:cNvSpPr txBox="1"/>
          <p:nvPr/>
        </p:nvSpPr>
        <p:spPr>
          <a:xfrm>
            <a:off x="309247" y="3782862"/>
            <a:ext cx="221727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3B059D1-EC87-AA72-5BD5-89380B0BE021}"/>
              </a:ext>
            </a:extLst>
          </p:cNvPr>
          <p:cNvSpPr txBox="1"/>
          <p:nvPr/>
        </p:nvSpPr>
        <p:spPr>
          <a:xfrm>
            <a:off x="8934824" y="4602738"/>
            <a:ext cx="280510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8856558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1E9108-7168-73F9-212A-122DEF8E01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21AE2C8-4E67-1CB2-64BE-585827A171F3}"/>
              </a:ext>
            </a:extLst>
          </p:cNvPr>
          <p:cNvSpPr txBox="1"/>
          <p:nvPr/>
        </p:nvSpPr>
        <p:spPr>
          <a:xfrm>
            <a:off x="9906428" y="3763103"/>
            <a:ext cx="171975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5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4CC9E37-99F8-516C-BAAA-B39E637DEA05}"/>
              </a:ext>
            </a:extLst>
          </p:cNvPr>
          <p:cNvSpPr txBox="1"/>
          <p:nvPr/>
        </p:nvSpPr>
        <p:spPr>
          <a:xfrm>
            <a:off x="5810208" y="1004686"/>
            <a:ext cx="280510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9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420F928-DF70-C024-D1EF-0CCE2A9036CA}"/>
              </a:ext>
            </a:extLst>
          </p:cNvPr>
          <p:cNvSpPr txBox="1"/>
          <p:nvPr/>
        </p:nvSpPr>
        <p:spPr>
          <a:xfrm>
            <a:off x="7689158" y="3123865"/>
            <a:ext cx="183029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latin typeface="Century Gothic" panose="020B0502020202020204" pitchFamily="34" charset="0"/>
              </a:rPr>
              <a:t>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8AF760C-8392-AAD2-7F45-9E8E21050488}"/>
              </a:ext>
            </a:extLst>
          </p:cNvPr>
          <p:cNvSpPr txBox="1"/>
          <p:nvPr/>
        </p:nvSpPr>
        <p:spPr>
          <a:xfrm>
            <a:off x="10361707" y="249121"/>
            <a:ext cx="183029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249DA81-A5E5-767C-878E-292F879BA564}"/>
              </a:ext>
            </a:extLst>
          </p:cNvPr>
          <p:cNvSpPr txBox="1"/>
          <p:nvPr/>
        </p:nvSpPr>
        <p:spPr>
          <a:xfrm>
            <a:off x="3319677" y="2383622"/>
            <a:ext cx="183029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9D98576-55B4-257C-BFF6-76258C867418}"/>
              </a:ext>
            </a:extLst>
          </p:cNvPr>
          <p:cNvSpPr txBox="1"/>
          <p:nvPr/>
        </p:nvSpPr>
        <p:spPr>
          <a:xfrm>
            <a:off x="845639" y="3047146"/>
            <a:ext cx="171975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D11EC0B-47C9-D6F9-DE1A-C180F71C590C}"/>
              </a:ext>
            </a:extLst>
          </p:cNvPr>
          <p:cNvSpPr txBox="1"/>
          <p:nvPr/>
        </p:nvSpPr>
        <p:spPr>
          <a:xfrm>
            <a:off x="5488465" y="2921399"/>
            <a:ext cx="221727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B57DEAA-9FA8-6BC6-428F-2F5E637F47FD}"/>
              </a:ext>
            </a:extLst>
          </p:cNvPr>
          <p:cNvSpPr txBox="1"/>
          <p:nvPr/>
        </p:nvSpPr>
        <p:spPr>
          <a:xfrm>
            <a:off x="794449" y="-103310"/>
            <a:ext cx="221727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23C95E1-143E-A6F1-D719-7B2EA0315870}"/>
              </a:ext>
            </a:extLst>
          </p:cNvPr>
          <p:cNvSpPr txBox="1"/>
          <p:nvPr/>
        </p:nvSpPr>
        <p:spPr>
          <a:xfrm>
            <a:off x="5033800" y="4642009"/>
            <a:ext cx="280510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5234138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3C7A04-70CA-CA7D-959A-22E42F40BA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B82CB1C7-A263-D43F-44CB-6983ED59EAB0}"/>
              </a:ext>
            </a:extLst>
          </p:cNvPr>
          <p:cNvSpPr txBox="1"/>
          <p:nvPr/>
        </p:nvSpPr>
        <p:spPr>
          <a:xfrm>
            <a:off x="818162" y="3689618"/>
            <a:ext cx="221727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8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798E46E-C8E1-3413-7D30-A7B50CE13D6A}"/>
              </a:ext>
            </a:extLst>
          </p:cNvPr>
          <p:cNvSpPr txBox="1"/>
          <p:nvPr/>
        </p:nvSpPr>
        <p:spPr>
          <a:xfrm>
            <a:off x="2771374" y="4560686"/>
            <a:ext cx="280510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9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35E3ABE-D873-E309-715D-31E298065E18}"/>
              </a:ext>
            </a:extLst>
          </p:cNvPr>
          <p:cNvSpPr txBox="1"/>
          <p:nvPr/>
        </p:nvSpPr>
        <p:spPr>
          <a:xfrm>
            <a:off x="10085723" y="1988853"/>
            <a:ext cx="183029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latin typeface="Century Gothic" panose="020B0502020202020204" pitchFamily="34" charset="0"/>
              </a:rPr>
              <a:t>0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9AEC2A7-55D5-C854-5EC5-B56ACC0E4390}"/>
              </a:ext>
            </a:extLst>
          </p:cNvPr>
          <p:cNvSpPr txBox="1"/>
          <p:nvPr/>
        </p:nvSpPr>
        <p:spPr>
          <a:xfrm>
            <a:off x="2672549" y="1695428"/>
            <a:ext cx="183029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3A3983A-2BD6-6C7A-B1B0-E78142BD014B}"/>
              </a:ext>
            </a:extLst>
          </p:cNvPr>
          <p:cNvSpPr txBox="1"/>
          <p:nvPr/>
        </p:nvSpPr>
        <p:spPr>
          <a:xfrm>
            <a:off x="5478633" y="4231860"/>
            <a:ext cx="183029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AAC2E09-76C0-605B-7322-466AE4041ECE}"/>
              </a:ext>
            </a:extLst>
          </p:cNvPr>
          <p:cNvSpPr txBox="1"/>
          <p:nvPr/>
        </p:nvSpPr>
        <p:spPr>
          <a:xfrm>
            <a:off x="1121289" y="747227"/>
            <a:ext cx="171975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35E2CF1-5658-18FC-A5DE-D25DA3B109E8}"/>
              </a:ext>
            </a:extLst>
          </p:cNvPr>
          <p:cNvSpPr txBox="1"/>
          <p:nvPr/>
        </p:nvSpPr>
        <p:spPr>
          <a:xfrm>
            <a:off x="8464748" y="410148"/>
            <a:ext cx="221727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1458BA9-7CED-3BD4-AEAD-FF03CDA1C185}"/>
              </a:ext>
            </a:extLst>
          </p:cNvPr>
          <p:cNvSpPr txBox="1"/>
          <p:nvPr/>
        </p:nvSpPr>
        <p:spPr>
          <a:xfrm>
            <a:off x="5471888" y="220886"/>
            <a:ext cx="221727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AF0901F-4D74-ABDA-3603-ECAA2918FC53}"/>
              </a:ext>
            </a:extLst>
          </p:cNvPr>
          <p:cNvSpPr txBox="1"/>
          <p:nvPr/>
        </p:nvSpPr>
        <p:spPr>
          <a:xfrm>
            <a:off x="6286607" y="2436877"/>
            <a:ext cx="280510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 </a:t>
            </a:r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9327306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629907-6CCD-BE7F-178B-6418A216B7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5387057-5923-F52E-E866-71442AE528AC}"/>
              </a:ext>
            </a:extLst>
          </p:cNvPr>
          <p:cNvSpPr txBox="1"/>
          <p:nvPr/>
        </p:nvSpPr>
        <p:spPr>
          <a:xfrm>
            <a:off x="2771374" y="2386747"/>
            <a:ext cx="171975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BD683FB-2319-0F55-9E9E-4A04A08F78B6}"/>
              </a:ext>
            </a:extLst>
          </p:cNvPr>
          <p:cNvSpPr txBox="1"/>
          <p:nvPr/>
        </p:nvSpPr>
        <p:spPr>
          <a:xfrm>
            <a:off x="8934824" y="-201065"/>
            <a:ext cx="221727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bg2">
                    <a:lumMod val="50000"/>
                  </a:schemeClr>
                </a:solidFill>
                <a:latin typeface="Century Gothic" panose="020B0502020202020204" pitchFamily="34" charset="0"/>
              </a:rPr>
              <a:t>8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CA79F0-E917-FBA2-411B-25EBBD99BDC7}"/>
              </a:ext>
            </a:extLst>
          </p:cNvPr>
          <p:cNvSpPr txBox="1"/>
          <p:nvPr/>
        </p:nvSpPr>
        <p:spPr>
          <a:xfrm>
            <a:off x="2771374" y="4560686"/>
            <a:ext cx="280510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9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1CD4E71-D3FA-BA84-F974-7CFCF8E94DC6}"/>
              </a:ext>
            </a:extLst>
          </p:cNvPr>
          <p:cNvSpPr txBox="1"/>
          <p:nvPr/>
        </p:nvSpPr>
        <p:spPr>
          <a:xfrm>
            <a:off x="3079003" y="279004"/>
            <a:ext cx="183029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2">
                    <a:lumMod val="75000"/>
                  </a:schemeClr>
                </a:solidFill>
                <a:latin typeface="Century Gothic" panose="020B0502020202020204" pitchFamily="34" charset="0"/>
              </a:rPr>
              <a:t>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52DB045-8C93-B133-62D7-399FF2A6DC3F}"/>
              </a:ext>
            </a:extLst>
          </p:cNvPr>
          <p:cNvSpPr txBox="1"/>
          <p:nvPr/>
        </p:nvSpPr>
        <p:spPr>
          <a:xfrm>
            <a:off x="9408908" y="1738163"/>
            <a:ext cx="183029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331AA03-A122-E306-A5A6-AC886A539CD6}"/>
              </a:ext>
            </a:extLst>
          </p:cNvPr>
          <p:cNvSpPr txBox="1"/>
          <p:nvPr/>
        </p:nvSpPr>
        <p:spPr>
          <a:xfrm>
            <a:off x="827709" y="674487"/>
            <a:ext cx="171975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41F5774-BC29-8708-553E-F89F31EAD26F}"/>
              </a:ext>
            </a:extLst>
          </p:cNvPr>
          <p:cNvSpPr txBox="1"/>
          <p:nvPr/>
        </p:nvSpPr>
        <p:spPr>
          <a:xfrm>
            <a:off x="6057854" y="1184637"/>
            <a:ext cx="171975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983B88F-1D1A-F3CB-DCDC-133AABB05269}"/>
              </a:ext>
            </a:extLst>
          </p:cNvPr>
          <p:cNvSpPr txBox="1"/>
          <p:nvPr/>
        </p:nvSpPr>
        <p:spPr>
          <a:xfrm>
            <a:off x="5488465" y="2921399"/>
            <a:ext cx="221727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5F270C3-4D93-A1B2-5479-E18C2387265B}"/>
              </a:ext>
            </a:extLst>
          </p:cNvPr>
          <p:cNvSpPr txBox="1"/>
          <p:nvPr/>
        </p:nvSpPr>
        <p:spPr>
          <a:xfrm>
            <a:off x="309247" y="3782862"/>
            <a:ext cx="221727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4967761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5479825" y="814643"/>
            <a:ext cx="2629246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8801019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02001C-77BB-EA1F-3AEB-D6B0E79FA1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C9375B9-5C18-795D-DD2D-3E0027970B69}"/>
              </a:ext>
            </a:extLst>
          </p:cNvPr>
          <p:cNvSpPr txBox="1"/>
          <p:nvPr/>
        </p:nvSpPr>
        <p:spPr>
          <a:xfrm>
            <a:off x="5479825" y="814643"/>
            <a:ext cx="2629246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4400" dirty="0">
                <a:latin typeface="Century Gothic" panose="020B0502020202020204" pitchFamily="34" charset="0"/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9195523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83</Words>
  <Application>Microsoft Office PowerPoint</Application>
  <PresentationFormat>Widescreen</PresentationFormat>
  <Paragraphs>78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3</cp:revision>
  <dcterms:created xsi:type="dcterms:W3CDTF">2023-07-22T06:29:47Z</dcterms:created>
  <dcterms:modified xsi:type="dcterms:W3CDTF">2025-08-06T14:03:14Z</dcterms:modified>
</cp:coreProperties>
</file>