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6" r:id="rId5"/>
    <p:sldId id="267" r:id="rId6"/>
    <p:sldId id="268" r:id="rId7"/>
    <p:sldId id="269" r:id="rId8"/>
    <p:sldId id="270" r:id="rId9"/>
    <p:sldId id="271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4AE063E-8D5A-4CAB-B13C-FF2616D63509}" v="1" dt="2025-08-04T07:45:27.91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564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94AE063E-8D5A-4CAB-B13C-FF2616D63509}"/>
    <pc:docChg chg="custSel addSld delSld modSld sldOrd">
      <pc:chgData name="David Butler" userId="1d4169bac4fa5473" providerId="LiveId" clId="{94AE063E-8D5A-4CAB-B13C-FF2616D63509}" dt="2025-08-04T07:47:03.352" v="48" actId="1076"/>
      <pc:docMkLst>
        <pc:docMk/>
      </pc:docMkLst>
      <pc:sldChg chg="del">
        <pc:chgData name="David Butler" userId="1d4169bac4fa5473" providerId="LiveId" clId="{94AE063E-8D5A-4CAB-B13C-FF2616D63509}" dt="2025-08-04T07:42:53.261" v="5" actId="47"/>
        <pc:sldMkLst>
          <pc:docMk/>
          <pc:sldMk cId="0" sldId="256"/>
        </pc:sldMkLst>
      </pc:sldChg>
      <pc:sldChg chg="addSp modSp new mod ord setBg">
        <pc:chgData name="David Butler" userId="1d4169bac4fa5473" providerId="LiveId" clId="{94AE063E-8D5A-4CAB-B13C-FF2616D63509}" dt="2025-08-04T07:43:24.941" v="9" actId="14100"/>
        <pc:sldMkLst>
          <pc:docMk/>
          <pc:sldMk cId="3843701442" sldId="266"/>
        </pc:sldMkLst>
        <pc:picChg chg="add mod">
          <ac:chgData name="David Butler" userId="1d4169bac4fa5473" providerId="LiveId" clId="{94AE063E-8D5A-4CAB-B13C-FF2616D63509}" dt="2025-08-04T07:43:24.941" v="9" actId="14100"/>
          <ac:picMkLst>
            <pc:docMk/>
            <pc:sldMk cId="3843701442" sldId="266"/>
            <ac:picMk id="3" creationId="{35FC9581-79DD-BBB7-9C4D-3DF92E81F3CB}"/>
          </ac:picMkLst>
        </pc:picChg>
      </pc:sldChg>
      <pc:sldChg chg="addSp modSp new mod">
        <pc:chgData name="David Butler" userId="1d4169bac4fa5473" providerId="LiveId" clId="{94AE063E-8D5A-4CAB-B13C-FF2616D63509}" dt="2025-08-04T07:44:01.108" v="18" actId="1076"/>
        <pc:sldMkLst>
          <pc:docMk/>
          <pc:sldMk cId="1461697826" sldId="267"/>
        </pc:sldMkLst>
        <pc:picChg chg="add mod">
          <ac:chgData name="David Butler" userId="1d4169bac4fa5473" providerId="LiveId" clId="{94AE063E-8D5A-4CAB-B13C-FF2616D63509}" dt="2025-08-04T07:44:01.108" v="18" actId="1076"/>
          <ac:picMkLst>
            <pc:docMk/>
            <pc:sldMk cId="1461697826" sldId="267"/>
            <ac:picMk id="3" creationId="{A960B68B-7FE7-E059-2E3B-153C94D2EAB7}"/>
          </ac:picMkLst>
        </pc:picChg>
      </pc:sldChg>
      <pc:sldChg chg="addSp modSp add mod setBg">
        <pc:chgData name="David Butler" userId="1d4169bac4fa5473" providerId="LiveId" clId="{94AE063E-8D5A-4CAB-B13C-FF2616D63509}" dt="2025-08-04T07:44:16.326" v="20" actId="26606"/>
        <pc:sldMkLst>
          <pc:docMk/>
          <pc:sldMk cId="2089804269" sldId="268"/>
        </pc:sldMkLst>
        <pc:picChg chg="add mod">
          <ac:chgData name="David Butler" userId="1d4169bac4fa5473" providerId="LiveId" clId="{94AE063E-8D5A-4CAB-B13C-FF2616D63509}" dt="2025-08-04T07:44:16.326" v="20" actId="26606"/>
          <ac:picMkLst>
            <pc:docMk/>
            <pc:sldMk cId="2089804269" sldId="268"/>
            <ac:picMk id="3" creationId="{4595E862-0457-D5CF-6883-C81EDBCA9DC9}"/>
          </ac:picMkLst>
        </pc:picChg>
      </pc:sldChg>
      <pc:sldChg chg="addSp modSp add mod setBg">
        <pc:chgData name="David Butler" userId="1d4169bac4fa5473" providerId="LiveId" clId="{94AE063E-8D5A-4CAB-B13C-FF2616D63509}" dt="2025-08-04T07:44:31.268" v="22" actId="26606"/>
        <pc:sldMkLst>
          <pc:docMk/>
          <pc:sldMk cId="2356413002" sldId="269"/>
        </pc:sldMkLst>
        <pc:picChg chg="add mod">
          <ac:chgData name="David Butler" userId="1d4169bac4fa5473" providerId="LiveId" clId="{94AE063E-8D5A-4CAB-B13C-FF2616D63509}" dt="2025-08-04T07:44:31.268" v="22" actId="26606"/>
          <ac:picMkLst>
            <pc:docMk/>
            <pc:sldMk cId="2356413002" sldId="269"/>
            <ac:picMk id="3" creationId="{73778C77-3347-C1A1-487D-116081422806}"/>
          </ac:picMkLst>
        </pc:picChg>
      </pc:sldChg>
      <pc:sldChg chg="addSp modSp add mod">
        <pc:chgData name="David Butler" userId="1d4169bac4fa5473" providerId="LiveId" clId="{94AE063E-8D5A-4CAB-B13C-FF2616D63509}" dt="2025-08-04T07:47:03.352" v="48" actId="1076"/>
        <pc:sldMkLst>
          <pc:docMk/>
          <pc:sldMk cId="3424920632" sldId="270"/>
        </pc:sldMkLst>
        <pc:picChg chg="add mod modCrop">
          <ac:chgData name="David Butler" userId="1d4169bac4fa5473" providerId="LiveId" clId="{94AE063E-8D5A-4CAB-B13C-FF2616D63509}" dt="2025-08-04T07:45:39.122" v="35" actId="1076"/>
          <ac:picMkLst>
            <pc:docMk/>
            <pc:sldMk cId="3424920632" sldId="270"/>
            <ac:picMk id="3" creationId="{BF5BE7F6-FEF0-8243-7552-19EA3503A710}"/>
          </ac:picMkLst>
        </pc:picChg>
        <pc:picChg chg="add mod">
          <ac:chgData name="David Butler" userId="1d4169bac4fa5473" providerId="LiveId" clId="{94AE063E-8D5A-4CAB-B13C-FF2616D63509}" dt="2025-08-04T07:47:03.352" v="48" actId="1076"/>
          <ac:picMkLst>
            <pc:docMk/>
            <pc:sldMk cId="3424920632" sldId="270"/>
            <ac:picMk id="5" creationId="{4FA73C7A-F4E7-1B66-6234-B8F3D839FBA1}"/>
          </ac:picMkLst>
        </pc:picChg>
        <pc:picChg chg="add mod modCrop">
          <ac:chgData name="David Butler" userId="1d4169bac4fa5473" providerId="LiveId" clId="{94AE063E-8D5A-4CAB-B13C-FF2616D63509}" dt="2025-08-04T07:47:01.862" v="47" actId="1076"/>
          <ac:picMkLst>
            <pc:docMk/>
            <pc:sldMk cId="3424920632" sldId="270"/>
            <ac:picMk id="6" creationId="{FB6CCA42-6A86-CB04-2CA4-FB396694E540}"/>
          </ac:picMkLst>
        </pc:picChg>
      </pc:sldChg>
      <pc:sldChg chg="add">
        <pc:chgData name="David Butler" userId="1d4169bac4fa5473" providerId="LiveId" clId="{94AE063E-8D5A-4CAB-B13C-FF2616D63509}" dt="2025-08-04T07:43:35.028" v="14" actId="2890"/>
        <pc:sldMkLst>
          <pc:docMk/>
          <pc:sldMk cId="2569079570" sldId="27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8/4/2025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FC9581-79DD-BBB7-9C4D-3DF92E81F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16632"/>
            <a:ext cx="6970987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701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960B68B-7FE7-E059-2E3B-153C94D2EA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764704"/>
            <a:ext cx="8818100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978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68113FE-3926-F29D-100E-FC4C5530B2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595E862-0457-D5CF-6883-C81EDBCA9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425193"/>
            <a:ext cx="8178799" cy="400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8042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BD8182-836C-AABA-B97B-E2C445A7FD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3778C77-3347-C1A1-487D-116081422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678878"/>
            <a:ext cx="8178799" cy="5500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413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7E7633-CBBA-08B2-E922-74199699B4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5BE7F6-FEF0-8243-7552-19EA3503A7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5333"/>
          <a:stretch>
            <a:fillRect/>
          </a:stretch>
        </p:blipFill>
        <p:spPr>
          <a:xfrm>
            <a:off x="251520" y="116632"/>
            <a:ext cx="6830958" cy="241226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A73C7A-F4E7-1B66-6234-B8F3D839FB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3968" y="2780928"/>
            <a:ext cx="3169946" cy="3240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B6CCA42-6A86-CB04-2CA4-FB396694E5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433" t="43396"/>
          <a:stretch>
            <a:fillRect/>
          </a:stretch>
        </p:blipFill>
        <p:spPr>
          <a:xfrm>
            <a:off x="596345" y="2780928"/>
            <a:ext cx="3298736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920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1A6739-2968-CA6D-E5DC-B17392A3BC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079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F16A25A-1AF5-4651-A0C1-E8FFA1CED0DA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4D919EB-36D6-4DBE-A661-E06FFD2B553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1B5AC0B-CF12-4B56-95BD-186AABDBA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2318</TotalTime>
  <Words>0</Words>
  <Application>Microsoft Office PowerPoint</Application>
  <PresentationFormat>On-screen Show (4:3)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2025-08-04T07:47:05Z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