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87" r:id="rId5"/>
    <p:sldId id="267" r:id="rId6"/>
    <p:sldId id="266" r:id="rId7"/>
    <p:sldId id="269" r:id="rId8"/>
    <p:sldId id="268" r:id="rId9"/>
    <p:sldId id="288" r:id="rId10"/>
    <p:sldId id="271" r:id="rId11"/>
    <p:sldId id="272" r:id="rId12"/>
    <p:sldId id="273" r:id="rId13"/>
    <p:sldId id="285" r:id="rId14"/>
    <p:sldId id="286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65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35" autoAdjust="0"/>
    <p:restoredTop sz="94660"/>
  </p:normalViewPr>
  <p:slideViewPr>
    <p:cSldViewPr>
      <p:cViewPr varScale="1">
        <p:scale>
          <a:sx n="83" d="100"/>
          <a:sy n="83" d="100"/>
        </p:scale>
        <p:origin x="33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15T11:57:14.313" v="12" actId="47"/>
      <pc:docMkLst>
        <pc:docMk/>
      </pc:docMkLst>
      <pc:sldChg chg="addSp delSp modSp mod">
        <pc:chgData name="David Butler" userId="1d4169bac4fa5473" providerId="LiveId" clId="{47EA5C47-FFD6-49D6-8880-D010D129CA85}" dt="2026-08-15T11:56:48.162" v="8" actId="732"/>
        <pc:sldMkLst>
          <pc:docMk/>
          <pc:sldMk cId="1300250451" sldId="268"/>
        </pc:sldMkLst>
        <pc:picChg chg="del">
          <ac:chgData name="David Butler" userId="1d4169bac4fa5473" providerId="LiveId" clId="{47EA5C47-FFD6-49D6-8880-D010D129CA85}" dt="2026-08-15T11:56:01.282" v="4" actId="478"/>
          <ac:picMkLst>
            <pc:docMk/>
            <pc:sldMk cId="1300250451" sldId="268"/>
            <ac:picMk id="3" creationId="{C5084A29-DC17-6893-BF75-3624C652309F}"/>
          </ac:picMkLst>
        </pc:picChg>
        <pc:picChg chg="add mod modCrop">
          <ac:chgData name="David Butler" userId="1d4169bac4fa5473" providerId="LiveId" clId="{47EA5C47-FFD6-49D6-8880-D010D129CA85}" dt="2026-08-15T11:56:48.162" v="8" actId="732"/>
          <ac:picMkLst>
            <pc:docMk/>
            <pc:sldMk cId="1300250451" sldId="268"/>
            <ac:picMk id="4" creationId="{03B5F473-15B2-D8E8-091A-79689FFD18F2}"/>
          </ac:picMkLst>
        </pc:picChg>
      </pc:sldChg>
      <pc:sldChg chg="delSp del mod">
        <pc:chgData name="David Butler" userId="1d4169bac4fa5473" providerId="LiveId" clId="{47EA5C47-FFD6-49D6-8880-D010D129CA85}" dt="2026-08-15T11:57:14.313" v="12" actId="47"/>
        <pc:sldMkLst>
          <pc:docMk/>
          <pc:sldMk cId="3521346651" sldId="270"/>
        </pc:sldMkLst>
        <pc:picChg chg="del">
          <ac:chgData name="David Butler" userId="1d4169bac4fa5473" providerId="LiveId" clId="{47EA5C47-FFD6-49D6-8880-D010D129CA85}" dt="2026-08-15T11:56:03.672" v="5" actId="478"/>
          <ac:picMkLst>
            <pc:docMk/>
            <pc:sldMk cId="3521346651" sldId="270"/>
            <ac:picMk id="3" creationId="{B61B5067-7720-B628-B574-99FCBDDE9EAF}"/>
          </ac:picMkLst>
        </pc:picChg>
      </pc:sldChg>
      <pc:sldChg chg="addSp new mod ord">
        <pc:chgData name="David Butler" userId="1d4169bac4fa5473" providerId="LiveId" clId="{47EA5C47-FFD6-49D6-8880-D010D129CA85}" dt="2026-08-15T11:55:49.493" v="3" actId="22"/>
        <pc:sldMkLst>
          <pc:docMk/>
          <pc:sldMk cId="666174903" sldId="287"/>
        </pc:sldMkLst>
        <pc:picChg chg="add">
          <ac:chgData name="David Butler" userId="1d4169bac4fa5473" providerId="LiveId" clId="{47EA5C47-FFD6-49D6-8880-D010D129CA85}" dt="2026-08-15T11:55:49.493" v="3" actId="22"/>
          <ac:picMkLst>
            <pc:docMk/>
            <pc:sldMk cId="666174903" sldId="287"/>
            <ac:picMk id="3" creationId="{FE9ADBC0-A0B4-9D18-B5B7-F1598E22E4E3}"/>
          </ac:picMkLst>
        </pc:picChg>
      </pc:sldChg>
      <pc:sldChg chg="modSp add mod">
        <pc:chgData name="David Butler" userId="1d4169bac4fa5473" providerId="LiveId" clId="{47EA5C47-FFD6-49D6-8880-D010D129CA85}" dt="2026-08-15T11:57:02.534" v="11" actId="1076"/>
        <pc:sldMkLst>
          <pc:docMk/>
          <pc:sldMk cId="2337703627" sldId="288"/>
        </pc:sldMkLst>
        <pc:picChg chg="mod modCrop">
          <ac:chgData name="David Butler" userId="1d4169bac4fa5473" providerId="LiveId" clId="{47EA5C47-FFD6-49D6-8880-D010D129CA85}" dt="2026-08-15T11:57:02.534" v="11" actId="1076"/>
          <ac:picMkLst>
            <pc:docMk/>
            <pc:sldMk cId="2337703627" sldId="288"/>
            <ac:picMk id="4" creationId="{9D05D58B-3696-7B7A-8B4E-592C7D2E15C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9ADBC0-A0B4-9D18-B5B7-F1598E22E4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3769"/>
            <a:ext cx="9144000" cy="305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174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FE2DC1-E78E-1BBC-E02A-166CBD8F0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1" y="1484784"/>
            <a:ext cx="883687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731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337FBE-C9E5-6311-54FC-221E55E94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151062"/>
            <a:ext cx="8178799" cy="255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859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0</a:t>
            </a:r>
          </a:p>
        </p:txBody>
      </p:sp>
    </p:spTree>
    <p:extLst>
      <p:ext uri="{BB962C8B-B14F-4D97-AF65-F5344CB8AC3E}">
        <p14:creationId xmlns:p14="http://schemas.microsoft.com/office/powerpoint/2010/main" val="3615548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981485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942919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781465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5834742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5717389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572810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119343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39DBD88-0B67-6AF5-6B79-8E9B22698B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44624"/>
            <a:ext cx="4176464" cy="6791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66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0717614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2558182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628800"/>
            <a:ext cx="8136904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489895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271D6C-1B0E-10C4-6EDF-4A0D46D76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512676"/>
            <a:ext cx="7742801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601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DA23D4-84ED-FBB2-4C8D-81025C6EE6A1}"/>
              </a:ext>
            </a:extLst>
          </p:cNvPr>
          <p:cNvSpPr txBox="1"/>
          <p:nvPr/>
        </p:nvSpPr>
        <p:spPr>
          <a:xfrm>
            <a:off x="683568" y="1124744"/>
            <a:ext cx="723948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6000" dirty="0"/>
              <a:t>0     1     2     3     4     5</a:t>
            </a:r>
          </a:p>
          <a:p>
            <a:endParaRPr lang="en-GB" sz="6000" dirty="0"/>
          </a:p>
          <a:p>
            <a:r>
              <a:rPr lang="en-GB" sz="6000" dirty="0"/>
              <a:t>       6     7     8     9     10</a:t>
            </a:r>
          </a:p>
        </p:txBody>
      </p:sp>
    </p:spTree>
    <p:extLst>
      <p:ext uri="{BB962C8B-B14F-4D97-AF65-F5344CB8AC3E}">
        <p14:creationId xmlns:p14="http://schemas.microsoft.com/office/powerpoint/2010/main" val="3061131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B5F473-15B2-D8E8-091A-79689FFD18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8087"/>
          <a:stretch>
            <a:fillRect/>
          </a:stretch>
        </p:blipFill>
        <p:spPr>
          <a:xfrm>
            <a:off x="0" y="642169"/>
            <a:ext cx="9144000" cy="1778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250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6341CA-65B6-A7B1-9A6F-243426272D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D05D58B-3696-7B7A-8B4E-592C7D2E15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0621"/>
          <a:stretch>
            <a:fillRect/>
          </a:stretch>
        </p:blipFill>
        <p:spPr>
          <a:xfrm>
            <a:off x="0" y="620688"/>
            <a:ext cx="9144000" cy="38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703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6FE10A9-4FAF-4DFD-A293-38B024632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1336" y="1052736"/>
            <a:ext cx="9104461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4659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988D84-2614-C59C-C95F-A761807D98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045" r="4914"/>
          <a:stretch>
            <a:fillRect/>
          </a:stretch>
        </p:blipFill>
        <p:spPr>
          <a:xfrm>
            <a:off x="323528" y="332656"/>
            <a:ext cx="8749594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200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B6853E-0E70-7A2F-3549-045698A43F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2048828"/>
            <a:ext cx="8178799" cy="2760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07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947DEF9-9591-438F-8B7D-3992D4E553F5}">
  <ds:schemaRefs>
    <ds:schemaRef ds:uri="7789c14a-a99d-49e3-b17f-cc0aeb526209"/>
    <ds:schemaRef ds:uri="http://schemas.microsoft.com/office/2006/documentManagement/types"/>
    <ds:schemaRef ds:uri="http://purl.org/dc/elements/1.1/"/>
    <ds:schemaRef ds:uri="http://www.w3.org/XML/1998/namespace"/>
    <ds:schemaRef ds:uri="1d7f4318-fbaa-42fb-befc-90ab84d26bd1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845E71D-9C13-410B-886D-0237436ADA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5670214-4DE6-4DF1-898D-94678994429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2271</TotalTime>
  <Words>23</Words>
  <Application>Microsoft Office PowerPoint</Application>
  <PresentationFormat>On-screen Show (4:3)</PresentationFormat>
  <Paragraphs>14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2026-08-15T11:57:15Z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