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3" r:id="rId3"/>
    <p:sldId id="285" r:id="rId4"/>
    <p:sldId id="286" r:id="rId5"/>
    <p:sldId id="28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">
      <pc:chgData name="David Butler" userId="1d4169bac4fa5473" providerId="LiveId" clId="{47EA5C47-FFD6-49D6-8880-D010D129CA85}" dt="2026-08-15T13:11:53.747" v="183" actId="47"/>
      <pc:docMkLst>
        <pc:docMk/>
      </pc:docMkLst>
      <pc:sldChg chg="modSp del mod">
        <pc:chgData name="David Butler" userId="1d4169bac4fa5473" providerId="LiveId" clId="{47EA5C47-FFD6-49D6-8880-D010D129CA85}" dt="2026-08-15T13:11:53.747" v="183" actId="47"/>
        <pc:sldMkLst>
          <pc:docMk/>
          <pc:sldMk cId="382111458" sldId="269"/>
        </pc:sldMkLst>
        <pc:spChg chg="mod">
          <ac:chgData name="David Butler" userId="1d4169bac4fa5473" providerId="LiveId" clId="{47EA5C47-FFD6-49D6-8880-D010D129CA85}" dt="2026-08-15T13:11:45.983" v="182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600683253" sldId="270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1440179092" sldId="271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2412835760" sldId="272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2880101976" sldId="273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400183002" sldId="274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4182652023" sldId="275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3647822966" sldId="276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1793408645" sldId="277"/>
        </pc:sldMkLst>
      </pc:sldChg>
      <pc:sldChg chg="del">
        <pc:chgData name="David Butler" userId="1d4169bac4fa5473" providerId="LiveId" clId="{47EA5C47-FFD6-49D6-8880-D010D129CA85}" dt="2026-08-15T13:11:53.747" v="183" actId="47"/>
        <pc:sldMkLst>
          <pc:docMk/>
          <pc:sldMk cId="2673097918" sldId="278"/>
        </pc:sldMkLst>
      </pc:sldChg>
      <pc:sldChg chg="delSp modSp mod">
        <pc:chgData name="David Butler" userId="1d4169bac4fa5473" providerId="LiveId" clId="{47EA5C47-FFD6-49D6-8880-D010D129CA85}" dt="2026-08-15T13:10:36.802" v="158" actId="1076"/>
        <pc:sldMkLst>
          <pc:docMk/>
          <pc:sldMk cId="3929899486" sldId="283"/>
        </pc:sldMkLst>
        <pc:spChg chg="del mod">
          <ac:chgData name="David Butler" userId="1d4169bac4fa5473" providerId="LiveId" clId="{47EA5C47-FFD6-49D6-8880-D010D129CA85}" dt="2026-08-15T13:10:32.086" v="157" actId="478"/>
          <ac:spMkLst>
            <pc:docMk/>
            <pc:sldMk cId="3929899486" sldId="283"/>
            <ac:spMk id="3" creationId="{6941152D-1C1C-4108-EE6E-C3B6DDBA70FA}"/>
          </ac:spMkLst>
        </pc:spChg>
        <pc:spChg chg="del mod">
          <ac:chgData name="David Butler" userId="1d4169bac4fa5473" providerId="LiveId" clId="{47EA5C47-FFD6-49D6-8880-D010D129CA85}" dt="2026-08-15T13:09:29.334" v="117"/>
          <ac:spMkLst>
            <pc:docMk/>
            <pc:sldMk cId="3929899486" sldId="283"/>
            <ac:spMk id="4" creationId="{1E694F87-E937-4F5A-8A3B-18FE03B79C2E}"/>
          </ac:spMkLst>
        </pc:spChg>
        <pc:spChg chg="mod">
          <ac:chgData name="David Butler" userId="1d4169bac4fa5473" providerId="LiveId" clId="{47EA5C47-FFD6-49D6-8880-D010D129CA85}" dt="2026-08-15T13:10:16.056" v="150" actId="20577"/>
          <ac:spMkLst>
            <pc:docMk/>
            <pc:sldMk cId="3929899486" sldId="283"/>
            <ac:spMk id="6" creationId="{B6578712-9D1B-33EF-7660-86FE81CABB2D}"/>
          </ac:spMkLst>
        </pc:spChg>
        <pc:spChg chg="mod">
          <ac:chgData name="David Butler" userId="1d4169bac4fa5473" providerId="LiveId" clId="{47EA5C47-FFD6-49D6-8880-D010D129CA85}" dt="2026-08-15T13:09:15.728" v="103" actId="20577"/>
          <ac:spMkLst>
            <pc:docMk/>
            <pc:sldMk cId="3929899486" sldId="283"/>
            <ac:spMk id="7" creationId="{83BC76D0-8931-CE36-53A5-3E424614B93E}"/>
          </ac:spMkLst>
        </pc:spChg>
        <pc:spChg chg="mod">
          <ac:chgData name="David Butler" userId="1d4169bac4fa5473" providerId="LiveId" clId="{47EA5C47-FFD6-49D6-8880-D010D129CA85}" dt="2026-08-15T13:09:21.787" v="110" actId="20577"/>
          <ac:spMkLst>
            <pc:docMk/>
            <pc:sldMk cId="3929899486" sldId="283"/>
            <ac:spMk id="8" creationId="{03A23421-AA4F-70B1-B2B6-706CE7211E4F}"/>
          </ac:spMkLst>
        </pc:spChg>
        <pc:spChg chg="mod">
          <ac:chgData name="David Butler" userId="1d4169bac4fa5473" providerId="LiveId" clId="{47EA5C47-FFD6-49D6-8880-D010D129CA85}" dt="2026-08-15T13:09:59.537" v="135" actId="20577"/>
          <ac:spMkLst>
            <pc:docMk/>
            <pc:sldMk cId="3929899486" sldId="283"/>
            <ac:spMk id="9" creationId="{BD543DEC-225D-7DE7-D291-3AF7AFEA5F2E}"/>
          </ac:spMkLst>
        </pc:spChg>
        <pc:spChg chg="mod">
          <ac:chgData name="David Butler" userId="1d4169bac4fa5473" providerId="LiveId" clId="{47EA5C47-FFD6-49D6-8880-D010D129CA85}" dt="2026-08-15T13:10:36.802" v="158" actId="1076"/>
          <ac:spMkLst>
            <pc:docMk/>
            <pc:sldMk cId="3929899486" sldId="283"/>
            <ac:spMk id="11" creationId="{09F7E61B-588D-5EB5-395F-6BD43E0EBA35}"/>
          </ac:spMkLst>
        </pc:spChg>
      </pc:sldChg>
      <pc:sldChg chg="modSp mod">
        <pc:chgData name="David Butler" userId="1d4169bac4fa5473" providerId="LiveId" clId="{47EA5C47-FFD6-49D6-8880-D010D129CA85}" dt="2026-08-15T13:09:41.540" v="128" actId="20577"/>
        <pc:sldMkLst>
          <pc:docMk/>
          <pc:sldMk cId="433527640" sldId="284"/>
        </pc:sldMkLst>
        <pc:spChg chg="mod">
          <ac:chgData name="David Butler" userId="1d4169bac4fa5473" providerId="LiveId" clId="{47EA5C47-FFD6-49D6-8880-D010D129CA85}" dt="2026-08-15T13:09:37.226" v="126" actId="20577"/>
          <ac:spMkLst>
            <pc:docMk/>
            <pc:sldMk cId="433527640" sldId="284"/>
            <ac:spMk id="2" creationId="{37D4B08E-949A-0519-89FB-476B7535F6CF}"/>
          </ac:spMkLst>
        </pc:spChg>
        <pc:spChg chg="mod">
          <ac:chgData name="David Butler" userId="1d4169bac4fa5473" providerId="LiveId" clId="{47EA5C47-FFD6-49D6-8880-D010D129CA85}" dt="2026-08-15T13:09:41.540" v="128" actId="2057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47EA5C47-FFD6-49D6-8880-D010D129CA85}" dt="2026-08-15T13:10:19.330" v="151" actId="47"/>
        <pc:sldMkLst>
          <pc:docMk/>
          <pc:sldMk cId="1316810330" sldId="285"/>
        </pc:sldMkLst>
      </pc:sldChg>
      <pc:sldChg chg="delSp modSp add mod">
        <pc:chgData name="David Butler" userId="1d4169bac4fa5473" providerId="LiveId" clId="{47EA5C47-FFD6-49D6-8880-D010D129CA85}" dt="2026-08-15T13:11:00.498" v="164" actId="1076"/>
        <pc:sldMkLst>
          <pc:docMk/>
          <pc:sldMk cId="3098730764" sldId="285"/>
        </pc:sldMkLst>
        <pc:spChg chg="mod">
          <ac:chgData name="David Butler" userId="1d4169bac4fa5473" providerId="LiveId" clId="{47EA5C47-FFD6-49D6-8880-D010D129CA85}" dt="2026-08-15T13:11:00.498" v="164" actId="1076"/>
          <ac:spMkLst>
            <pc:docMk/>
            <pc:sldMk cId="3098730764" sldId="285"/>
            <ac:spMk id="6" creationId="{BE96159E-6B09-3AEC-DFDF-ED5DF3D2721F}"/>
          </ac:spMkLst>
        </pc:spChg>
        <pc:spChg chg="mod">
          <ac:chgData name="David Butler" userId="1d4169bac4fa5473" providerId="LiveId" clId="{47EA5C47-FFD6-49D6-8880-D010D129CA85}" dt="2026-08-15T13:10:47.207" v="160" actId="1076"/>
          <ac:spMkLst>
            <pc:docMk/>
            <pc:sldMk cId="3098730764" sldId="285"/>
            <ac:spMk id="7" creationId="{5FA3D6C2-C786-3678-DC46-84E7D5DE7D7D}"/>
          </ac:spMkLst>
        </pc:spChg>
        <pc:spChg chg="mod">
          <ac:chgData name="David Butler" userId="1d4169bac4fa5473" providerId="LiveId" clId="{47EA5C47-FFD6-49D6-8880-D010D129CA85}" dt="2026-08-15T13:10:52.099" v="162" actId="1076"/>
          <ac:spMkLst>
            <pc:docMk/>
            <pc:sldMk cId="3098730764" sldId="285"/>
            <ac:spMk id="8" creationId="{3B42D37D-17DB-55CD-E27A-35C48F02FA22}"/>
          </ac:spMkLst>
        </pc:spChg>
        <pc:spChg chg="del">
          <ac:chgData name="David Butler" userId="1d4169bac4fa5473" providerId="LiveId" clId="{47EA5C47-FFD6-49D6-8880-D010D129CA85}" dt="2026-08-15T13:10:44.793" v="159" actId="478"/>
          <ac:spMkLst>
            <pc:docMk/>
            <pc:sldMk cId="3098730764" sldId="285"/>
            <ac:spMk id="9" creationId="{9A99DAAE-4CA5-3DC3-1AC3-ABA4C803B427}"/>
          </ac:spMkLst>
        </pc:spChg>
        <pc:spChg chg="mod">
          <ac:chgData name="David Butler" userId="1d4169bac4fa5473" providerId="LiveId" clId="{47EA5C47-FFD6-49D6-8880-D010D129CA85}" dt="2026-08-15T13:10:49.781" v="161" actId="1076"/>
          <ac:spMkLst>
            <pc:docMk/>
            <pc:sldMk cId="3098730764" sldId="285"/>
            <ac:spMk id="10" creationId="{14A2E2A0-534B-5708-34F1-4ADB8DEADDCE}"/>
          </ac:spMkLst>
        </pc:spChg>
        <pc:spChg chg="mod">
          <ac:chgData name="David Butler" userId="1d4169bac4fa5473" providerId="LiveId" clId="{47EA5C47-FFD6-49D6-8880-D010D129CA85}" dt="2026-08-15T13:10:58.526" v="163" actId="1076"/>
          <ac:spMkLst>
            <pc:docMk/>
            <pc:sldMk cId="3098730764" sldId="285"/>
            <ac:spMk id="11" creationId="{EB85901A-1B13-CB91-266D-C58C257EE172}"/>
          </ac:spMkLst>
        </pc:spChg>
      </pc:sldChg>
      <pc:sldChg chg="delSp modSp add mod">
        <pc:chgData name="David Butler" userId="1d4169bac4fa5473" providerId="LiveId" clId="{47EA5C47-FFD6-49D6-8880-D010D129CA85}" dt="2026-08-15T13:11:11.879" v="168" actId="1076"/>
        <pc:sldMkLst>
          <pc:docMk/>
          <pc:sldMk cId="3392716937" sldId="286"/>
        </pc:sldMkLst>
        <pc:spChg chg="mod">
          <ac:chgData name="David Butler" userId="1d4169bac4fa5473" providerId="LiveId" clId="{47EA5C47-FFD6-49D6-8880-D010D129CA85}" dt="2026-08-15T13:11:09.739" v="167" actId="1076"/>
          <ac:spMkLst>
            <pc:docMk/>
            <pc:sldMk cId="3392716937" sldId="286"/>
            <ac:spMk id="3" creationId="{3AD8328C-2B61-4F5E-397A-9B6529DF3979}"/>
          </ac:spMkLst>
        </pc:spChg>
        <pc:spChg chg="mod">
          <ac:chgData name="David Butler" userId="1d4169bac4fa5473" providerId="LiveId" clId="{47EA5C47-FFD6-49D6-8880-D010D129CA85}" dt="2026-08-15T13:11:11.879" v="168" actId="1076"/>
          <ac:spMkLst>
            <pc:docMk/>
            <pc:sldMk cId="3392716937" sldId="286"/>
            <ac:spMk id="6" creationId="{39FA07AD-49B8-3948-3F61-1994694EF01F}"/>
          </ac:spMkLst>
        </pc:spChg>
        <pc:spChg chg="del">
          <ac:chgData name="David Butler" userId="1d4169bac4fa5473" providerId="LiveId" clId="{47EA5C47-FFD6-49D6-8880-D010D129CA85}" dt="2026-08-15T13:11:05.652" v="165" actId="478"/>
          <ac:spMkLst>
            <pc:docMk/>
            <pc:sldMk cId="3392716937" sldId="286"/>
            <ac:spMk id="7" creationId="{7713D76A-F3FE-1BBD-EFFA-297230B612FC}"/>
          </ac:spMkLst>
        </pc:spChg>
        <pc:spChg chg="mod">
          <ac:chgData name="David Butler" userId="1d4169bac4fa5473" providerId="LiveId" clId="{47EA5C47-FFD6-49D6-8880-D010D129CA85}" dt="2026-08-15T13:11:07.776" v="166" actId="1076"/>
          <ac:spMkLst>
            <pc:docMk/>
            <pc:sldMk cId="3392716937" sldId="286"/>
            <ac:spMk id="9" creationId="{76AE8455-AAB6-D31B-A0B8-E936A0F116D0}"/>
          </ac:spMkLst>
        </pc:spChg>
      </pc:sldChg>
      <pc:sldChg chg="del">
        <pc:chgData name="David Butler" userId="1d4169bac4fa5473" providerId="LiveId" clId="{47EA5C47-FFD6-49D6-8880-D010D129CA85}" dt="2026-08-15T13:10:20.165" v="152" actId="47"/>
        <pc:sldMkLst>
          <pc:docMk/>
          <pc:sldMk cId="3778352482" sldId="286"/>
        </pc:sldMkLst>
      </pc:sldChg>
      <pc:sldChg chg="del">
        <pc:chgData name="David Butler" userId="1d4169bac4fa5473" providerId="LiveId" clId="{47EA5C47-FFD6-49D6-8880-D010D129CA85}" dt="2026-08-15T13:10:20.750" v="153" actId="47"/>
        <pc:sldMkLst>
          <pc:docMk/>
          <pc:sldMk cId="2242917637" sldId="287"/>
        </pc:sldMkLst>
      </pc:sldChg>
      <pc:sldChg chg="delSp modSp add mod">
        <pc:chgData name="David Butler" userId="1d4169bac4fa5473" providerId="LiveId" clId="{47EA5C47-FFD6-49D6-8880-D010D129CA85}" dt="2026-08-15T13:11:34.596" v="177" actId="1076"/>
        <pc:sldMkLst>
          <pc:docMk/>
          <pc:sldMk cId="3372276113" sldId="287"/>
        </pc:sldMkLst>
        <pc:spChg chg="mod">
          <ac:chgData name="David Butler" userId="1d4169bac4fa5473" providerId="LiveId" clId="{47EA5C47-FFD6-49D6-8880-D010D129CA85}" dt="2026-08-15T13:11:30.081" v="175" actId="1076"/>
          <ac:spMkLst>
            <pc:docMk/>
            <pc:sldMk cId="3372276113" sldId="287"/>
            <ac:spMk id="6" creationId="{8645966C-CFC7-D1DE-F9B3-90D1B36B5993}"/>
          </ac:spMkLst>
        </pc:spChg>
        <pc:spChg chg="mod">
          <ac:chgData name="David Butler" userId="1d4169bac4fa5473" providerId="LiveId" clId="{47EA5C47-FFD6-49D6-8880-D010D129CA85}" dt="2026-08-15T13:11:23.706" v="172" actId="1076"/>
          <ac:spMkLst>
            <pc:docMk/>
            <pc:sldMk cId="3372276113" sldId="287"/>
            <ac:spMk id="7" creationId="{3A92C921-6645-E217-AF6A-4FC6D4A93C2B}"/>
          </ac:spMkLst>
        </pc:spChg>
        <pc:spChg chg="mod">
          <ac:chgData name="David Butler" userId="1d4169bac4fa5473" providerId="LiveId" clId="{47EA5C47-FFD6-49D6-8880-D010D129CA85}" dt="2026-08-15T13:11:34.596" v="177" actId="1076"/>
          <ac:spMkLst>
            <pc:docMk/>
            <pc:sldMk cId="3372276113" sldId="287"/>
            <ac:spMk id="8" creationId="{F2EF9D27-1DE4-9055-65E9-3F70AAF803DF}"/>
          </ac:spMkLst>
        </pc:spChg>
        <pc:spChg chg="mod">
          <ac:chgData name="David Butler" userId="1d4169bac4fa5473" providerId="LiveId" clId="{47EA5C47-FFD6-49D6-8880-D010D129CA85}" dt="2026-08-15T13:11:31.985" v="176" actId="1076"/>
          <ac:spMkLst>
            <pc:docMk/>
            <pc:sldMk cId="3372276113" sldId="287"/>
            <ac:spMk id="9" creationId="{BCB8A455-AFE1-D62E-2C7E-CE38662B8FEF}"/>
          </ac:spMkLst>
        </pc:spChg>
        <pc:spChg chg="del">
          <ac:chgData name="David Butler" userId="1d4169bac4fa5473" providerId="LiveId" clId="{47EA5C47-FFD6-49D6-8880-D010D129CA85}" dt="2026-08-15T13:11:17.164" v="169" actId="478"/>
          <ac:spMkLst>
            <pc:docMk/>
            <pc:sldMk cId="3372276113" sldId="287"/>
            <ac:spMk id="11" creationId="{65A5E39F-F069-7C59-DBF0-D432F5D03F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5756817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sit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pin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tin</a:t>
            </a:r>
          </a:p>
          <a:p>
            <a:r>
              <a:rPr lang="en-GB" sz="8800" b="1" dirty="0">
                <a:latin typeface="Century Gothic" panose="020B0502020202020204" pitchFamily="34" charset="0"/>
              </a:rPr>
              <a:t>4. in</a:t>
            </a:r>
          </a:p>
          <a:p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541949" y="179964"/>
            <a:ext cx="53084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5.  tap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nap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at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6578712-9D1B-33EF-7660-86FE81CABB2D}"/>
              </a:ext>
            </a:extLst>
          </p:cNvPr>
          <p:cNvSpPr txBox="1"/>
          <p:nvPr/>
        </p:nvSpPr>
        <p:spPr>
          <a:xfrm>
            <a:off x="8536274" y="3181689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at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C76D0-8931-CE36-53A5-3E424614B93E}"/>
              </a:ext>
            </a:extLst>
          </p:cNvPr>
          <p:cNvSpPr txBox="1"/>
          <p:nvPr/>
        </p:nvSpPr>
        <p:spPr>
          <a:xfrm>
            <a:off x="766289" y="3258122"/>
            <a:ext cx="3479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A23421-AA4F-70B1-B2B6-706CE7211E4F}"/>
              </a:ext>
            </a:extLst>
          </p:cNvPr>
          <p:cNvSpPr txBox="1"/>
          <p:nvPr/>
        </p:nvSpPr>
        <p:spPr>
          <a:xfrm>
            <a:off x="200804" y="4995952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tin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543DEC-225D-7DE7-D291-3AF7AFEA5F2E}"/>
              </a:ext>
            </a:extLst>
          </p:cNvPr>
          <p:cNvSpPr txBox="1"/>
          <p:nvPr/>
        </p:nvSpPr>
        <p:spPr>
          <a:xfrm>
            <a:off x="4246282" y="2251506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tap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F749C-28BC-BDD1-AAC1-EADE11D9EECF}"/>
              </a:ext>
            </a:extLst>
          </p:cNvPr>
          <p:cNvSpPr txBox="1"/>
          <p:nvPr/>
        </p:nvSpPr>
        <p:spPr>
          <a:xfrm>
            <a:off x="8864598" y="98409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F7E61B-588D-5EB5-395F-6BD43E0EBA35}"/>
              </a:ext>
            </a:extLst>
          </p:cNvPr>
          <p:cNvSpPr txBox="1"/>
          <p:nvPr/>
        </p:nvSpPr>
        <p:spPr>
          <a:xfrm>
            <a:off x="704848" y="584989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nap</a:t>
            </a:r>
          </a:p>
        </p:txBody>
      </p:sp>
    </p:spTree>
    <p:extLst>
      <p:ext uri="{BB962C8B-B14F-4D97-AF65-F5344CB8AC3E}">
        <p14:creationId xmlns:p14="http://schemas.microsoft.com/office/powerpoint/2010/main" val="3929899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2ADFC0-0454-B2DD-626A-787596DC11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EFAE480-E625-663F-616A-391E21D4E5D2}"/>
              </a:ext>
            </a:extLst>
          </p:cNvPr>
          <p:cNvSpPr txBox="1"/>
          <p:nvPr/>
        </p:nvSpPr>
        <p:spPr>
          <a:xfrm>
            <a:off x="329306" y="538323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sit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E96159E-6B09-3AEC-DFDF-ED5DF3D2721F}"/>
              </a:ext>
            </a:extLst>
          </p:cNvPr>
          <p:cNvSpPr txBox="1"/>
          <p:nvPr/>
        </p:nvSpPr>
        <p:spPr>
          <a:xfrm>
            <a:off x="4327344" y="3643354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at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A3D6C2-C786-3678-DC46-84E7D5DE7D7D}"/>
              </a:ext>
            </a:extLst>
          </p:cNvPr>
          <p:cNvSpPr txBox="1"/>
          <p:nvPr/>
        </p:nvSpPr>
        <p:spPr>
          <a:xfrm>
            <a:off x="4356003" y="1418436"/>
            <a:ext cx="3479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B42D37D-17DB-55CD-E27A-35C48F02FA22}"/>
              </a:ext>
            </a:extLst>
          </p:cNvPr>
          <p:cNvSpPr txBox="1"/>
          <p:nvPr/>
        </p:nvSpPr>
        <p:spPr>
          <a:xfrm>
            <a:off x="7314618" y="315713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tin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4A2E2A0-534B-5708-34F1-4ADB8DEADDCE}"/>
              </a:ext>
            </a:extLst>
          </p:cNvPr>
          <p:cNvSpPr txBox="1"/>
          <p:nvPr/>
        </p:nvSpPr>
        <p:spPr>
          <a:xfrm>
            <a:off x="1685469" y="2884029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B85901A-1B13-CB91-266D-C58C257EE172}"/>
              </a:ext>
            </a:extLst>
          </p:cNvPr>
          <p:cNvSpPr txBox="1"/>
          <p:nvPr/>
        </p:nvSpPr>
        <p:spPr>
          <a:xfrm>
            <a:off x="6561363" y="2754314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nap</a:t>
            </a:r>
          </a:p>
        </p:txBody>
      </p:sp>
    </p:spTree>
    <p:extLst>
      <p:ext uri="{BB962C8B-B14F-4D97-AF65-F5344CB8AC3E}">
        <p14:creationId xmlns:p14="http://schemas.microsoft.com/office/powerpoint/2010/main" val="3098730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8495D-5EA2-BFBD-9EB0-031287DC8C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AD8328C-2B61-4F5E-397A-9B6529DF3979}"/>
              </a:ext>
            </a:extLst>
          </p:cNvPr>
          <p:cNvSpPr txBox="1"/>
          <p:nvPr/>
        </p:nvSpPr>
        <p:spPr>
          <a:xfrm>
            <a:off x="6305563" y="1528923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sit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FA07AD-49B8-3948-3F61-1994694EF01F}"/>
              </a:ext>
            </a:extLst>
          </p:cNvPr>
          <p:cNvSpPr txBox="1"/>
          <p:nvPr/>
        </p:nvSpPr>
        <p:spPr>
          <a:xfrm>
            <a:off x="2038144" y="98409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at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C1F2F33-7423-913F-ABA4-50EA880F4782}"/>
              </a:ext>
            </a:extLst>
          </p:cNvPr>
          <p:cNvSpPr txBox="1"/>
          <p:nvPr/>
        </p:nvSpPr>
        <p:spPr>
          <a:xfrm>
            <a:off x="200804" y="4995952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tin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6AE8455-AAB6-D31B-A0B8-E936A0F116D0}"/>
              </a:ext>
            </a:extLst>
          </p:cNvPr>
          <p:cNvSpPr txBox="1"/>
          <p:nvPr/>
        </p:nvSpPr>
        <p:spPr>
          <a:xfrm>
            <a:off x="926140" y="3181689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tap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61620E-591B-5087-2181-75A882A9F02A}"/>
              </a:ext>
            </a:extLst>
          </p:cNvPr>
          <p:cNvSpPr txBox="1"/>
          <p:nvPr/>
        </p:nvSpPr>
        <p:spPr>
          <a:xfrm>
            <a:off x="8864598" y="98409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D0C59B1-E0E7-6A72-50F6-084BDB6182C7}"/>
              </a:ext>
            </a:extLst>
          </p:cNvPr>
          <p:cNvSpPr txBox="1"/>
          <p:nvPr/>
        </p:nvSpPr>
        <p:spPr>
          <a:xfrm>
            <a:off x="5059134" y="4995952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nap</a:t>
            </a:r>
          </a:p>
        </p:txBody>
      </p:sp>
    </p:spTree>
    <p:extLst>
      <p:ext uri="{BB962C8B-B14F-4D97-AF65-F5344CB8AC3E}">
        <p14:creationId xmlns:p14="http://schemas.microsoft.com/office/powerpoint/2010/main" val="3392716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4A935B-DF78-93A4-9EE2-8DA11B3E4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3557376-6DDC-E824-5F56-9B3BE923465B}"/>
              </a:ext>
            </a:extLst>
          </p:cNvPr>
          <p:cNvSpPr txBox="1"/>
          <p:nvPr/>
        </p:nvSpPr>
        <p:spPr>
          <a:xfrm>
            <a:off x="329306" y="538323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sit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45966C-CFC7-D1DE-F9B3-90D1B36B5993}"/>
              </a:ext>
            </a:extLst>
          </p:cNvPr>
          <p:cNvSpPr txBox="1"/>
          <p:nvPr/>
        </p:nvSpPr>
        <p:spPr>
          <a:xfrm>
            <a:off x="1188416" y="3574012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at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A92C921-6645-E217-AF6A-4FC6D4A93C2B}"/>
              </a:ext>
            </a:extLst>
          </p:cNvPr>
          <p:cNvSpPr txBox="1"/>
          <p:nvPr/>
        </p:nvSpPr>
        <p:spPr>
          <a:xfrm>
            <a:off x="8652989" y="2644170"/>
            <a:ext cx="3479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pin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EF9D27-1DE4-9055-65E9-3F70AAF803DF}"/>
              </a:ext>
            </a:extLst>
          </p:cNvPr>
          <p:cNvSpPr txBox="1"/>
          <p:nvPr/>
        </p:nvSpPr>
        <p:spPr>
          <a:xfrm>
            <a:off x="6096000" y="4778238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tin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B8A455-AFE1-D62E-2C7E-CE38662B8FEF}"/>
              </a:ext>
            </a:extLst>
          </p:cNvPr>
          <p:cNvSpPr txBox="1"/>
          <p:nvPr/>
        </p:nvSpPr>
        <p:spPr>
          <a:xfrm>
            <a:off x="4256570" y="1254331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tap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64CFF0-2174-1B3D-8A46-8F75CEAA4FA2}"/>
              </a:ext>
            </a:extLst>
          </p:cNvPr>
          <p:cNvSpPr txBox="1"/>
          <p:nvPr/>
        </p:nvSpPr>
        <p:spPr>
          <a:xfrm>
            <a:off x="8864598" y="98409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</p:spTree>
    <p:extLst>
      <p:ext uri="{BB962C8B-B14F-4D97-AF65-F5344CB8AC3E}">
        <p14:creationId xmlns:p14="http://schemas.microsoft.com/office/powerpoint/2010/main" val="33722761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</TotalTime>
  <Words>39</Words>
  <Application>Microsoft Office PowerPoint</Application>
  <PresentationFormat>Widescreen</PresentationFormat>
  <Paragraphs>31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4</cp:revision>
  <dcterms:created xsi:type="dcterms:W3CDTF">2023-07-22T06:29:47Z</dcterms:created>
  <dcterms:modified xsi:type="dcterms:W3CDTF">2026-08-15T13:11:57Z</dcterms:modified>
</cp:coreProperties>
</file>