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83" r:id="rId3"/>
    <p:sldId id="285" r:id="rId4"/>
    <p:sldId id="286" r:id="rId5"/>
    <p:sldId id="287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3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2CEABC2-D94E-4043-85F8-C20965953A5C}" v="11" dt="2025-08-04T07:56:53.86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555" y="2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C2CEABC2-D94E-4043-85F8-C20965953A5C}"/>
    <pc:docChg chg="undo redo custSel addSld delSld modSld sldOrd">
      <pc:chgData name="David Butler" userId="1d4169bac4fa5473" providerId="LiveId" clId="{C2CEABC2-D94E-4043-85F8-C20965953A5C}" dt="2025-08-04T08:21:05.092" v="481" actId="47"/>
      <pc:docMkLst>
        <pc:docMk/>
      </pc:docMkLst>
      <pc:sldChg chg="del">
        <pc:chgData name="David Butler" userId="1d4169bac4fa5473" providerId="LiveId" clId="{C2CEABC2-D94E-4043-85F8-C20965953A5C}" dt="2025-08-04T07:48:23.845" v="6" actId="47"/>
        <pc:sldMkLst>
          <pc:docMk/>
          <pc:sldMk cId="1350668890" sldId="256"/>
        </pc:sldMkLst>
      </pc:sldChg>
      <pc:sldChg chg="del">
        <pc:chgData name="David Butler" userId="1d4169bac4fa5473" providerId="LiveId" clId="{C2CEABC2-D94E-4043-85F8-C20965953A5C}" dt="2025-08-04T07:48:23.345" v="5" actId="47"/>
        <pc:sldMkLst>
          <pc:docMk/>
          <pc:sldMk cId="3755815584" sldId="257"/>
        </pc:sldMkLst>
      </pc:sldChg>
      <pc:sldChg chg="del">
        <pc:chgData name="David Butler" userId="1d4169bac4fa5473" providerId="LiveId" clId="{C2CEABC2-D94E-4043-85F8-C20965953A5C}" dt="2025-08-04T07:48:24.333" v="7" actId="47"/>
        <pc:sldMkLst>
          <pc:docMk/>
          <pc:sldMk cId="4059780499" sldId="258"/>
        </pc:sldMkLst>
      </pc:sldChg>
      <pc:sldChg chg="del">
        <pc:chgData name="David Butler" userId="1d4169bac4fa5473" providerId="LiveId" clId="{C2CEABC2-D94E-4043-85F8-C20965953A5C}" dt="2025-08-04T07:48:21.312" v="3" actId="47"/>
        <pc:sldMkLst>
          <pc:docMk/>
          <pc:sldMk cId="1442893318" sldId="259"/>
        </pc:sldMkLst>
      </pc:sldChg>
      <pc:sldChg chg="del">
        <pc:chgData name="David Butler" userId="1d4169bac4fa5473" providerId="LiveId" clId="{C2CEABC2-D94E-4043-85F8-C20965953A5C}" dt="2025-08-04T07:48:22.266" v="4" actId="47"/>
        <pc:sldMkLst>
          <pc:docMk/>
          <pc:sldMk cId="1644128562" sldId="260"/>
        </pc:sldMkLst>
      </pc:sldChg>
      <pc:sldChg chg="del">
        <pc:chgData name="David Butler" userId="1d4169bac4fa5473" providerId="LiveId" clId="{C2CEABC2-D94E-4043-85F8-C20965953A5C}" dt="2025-08-04T07:48:19.096" v="1" actId="47"/>
        <pc:sldMkLst>
          <pc:docMk/>
          <pc:sldMk cId="1357273450" sldId="261"/>
        </pc:sldMkLst>
      </pc:sldChg>
      <pc:sldChg chg="del">
        <pc:chgData name="David Butler" userId="1d4169bac4fa5473" providerId="LiveId" clId="{C2CEABC2-D94E-4043-85F8-C20965953A5C}" dt="2025-08-04T07:48:19.547" v="2" actId="47"/>
        <pc:sldMkLst>
          <pc:docMk/>
          <pc:sldMk cId="883229972" sldId="268"/>
        </pc:sldMkLst>
      </pc:sldChg>
      <pc:sldChg chg="modSp mod">
        <pc:chgData name="David Butler" userId="1d4169bac4fa5473" providerId="LiveId" clId="{C2CEABC2-D94E-4043-85F8-C20965953A5C}" dt="2025-08-04T08:20:03.803" v="435" actId="1076"/>
        <pc:sldMkLst>
          <pc:docMk/>
          <pc:sldMk cId="382111458" sldId="269"/>
        </pc:sldMkLst>
        <pc:spChg chg="mod">
          <ac:chgData name="David Butler" userId="1d4169bac4fa5473" providerId="LiveId" clId="{C2CEABC2-D94E-4043-85F8-C20965953A5C}" dt="2025-08-04T08:20:03.803" v="435" actId="1076"/>
          <ac:spMkLst>
            <pc:docMk/>
            <pc:sldMk cId="382111458" sldId="269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09.478" v="440" actId="1076"/>
        <pc:sldMkLst>
          <pc:docMk/>
          <pc:sldMk cId="600683253" sldId="270"/>
        </pc:sldMkLst>
        <pc:spChg chg="mod">
          <ac:chgData name="David Butler" userId="1d4169bac4fa5473" providerId="LiveId" clId="{C2CEABC2-D94E-4043-85F8-C20965953A5C}" dt="2025-08-04T08:20:09.478" v="440" actId="1076"/>
          <ac:spMkLst>
            <pc:docMk/>
            <pc:sldMk cId="600683253" sldId="270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13.861" v="445" actId="1076"/>
        <pc:sldMkLst>
          <pc:docMk/>
          <pc:sldMk cId="1440179092" sldId="271"/>
        </pc:sldMkLst>
        <pc:spChg chg="mod">
          <ac:chgData name="David Butler" userId="1d4169bac4fa5473" providerId="LiveId" clId="{C2CEABC2-D94E-4043-85F8-C20965953A5C}" dt="2025-08-04T08:20:13.861" v="445" actId="1076"/>
          <ac:spMkLst>
            <pc:docMk/>
            <pc:sldMk cId="1440179092" sldId="271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22.309" v="452" actId="20577"/>
        <pc:sldMkLst>
          <pc:docMk/>
          <pc:sldMk cId="2412835760" sldId="272"/>
        </pc:sldMkLst>
        <pc:spChg chg="mod">
          <ac:chgData name="David Butler" userId="1d4169bac4fa5473" providerId="LiveId" clId="{C2CEABC2-D94E-4043-85F8-C20965953A5C}" dt="2025-08-04T08:20:22.309" v="452" actId="20577"/>
          <ac:spMkLst>
            <pc:docMk/>
            <pc:sldMk cId="2412835760" sldId="272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18.978" v="448" actId="1076"/>
        <pc:sldMkLst>
          <pc:docMk/>
          <pc:sldMk cId="2880101976" sldId="273"/>
        </pc:sldMkLst>
        <pc:spChg chg="mod">
          <ac:chgData name="David Butler" userId="1d4169bac4fa5473" providerId="LiveId" clId="{C2CEABC2-D94E-4043-85F8-C20965953A5C}" dt="2025-08-04T08:20:18.978" v="448" actId="1076"/>
          <ac:spMkLst>
            <pc:docMk/>
            <pc:sldMk cId="2880101976" sldId="273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28.505" v="459" actId="1076"/>
        <pc:sldMkLst>
          <pc:docMk/>
          <pc:sldMk cId="400183002" sldId="274"/>
        </pc:sldMkLst>
        <pc:spChg chg="mod">
          <ac:chgData name="David Butler" userId="1d4169bac4fa5473" providerId="LiveId" clId="{C2CEABC2-D94E-4043-85F8-C20965953A5C}" dt="2025-08-04T08:20:28.505" v="459" actId="1076"/>
          <ac:spMkLst>
            <pc:docMk/>
            <pc:sldMk cId="400183002" sldId="274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31.617" v="463" actId="20577"/>
        <pc:sldMkLst>
          <pc:docMk/>
          <pc:sldMk cId="4182652023" sldId="275"/>
        </pc:sldMkLst>
        <pc:spChg chg="mod">
          <ac:chgData name="David Butler" userId="1d4169bac4fa5473" providerId="LiveId" clId="{C2CEABC2-D94E-4043-85F8-C20965953A5C}" dt="2025-08-04T08:20:31.617" v="463" actId="20577"/>
          <ac:spMkLst>
            <pc:docMk/>
            <pc:sldMk cId="4182652023" sldId="275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36.435" v="466" actId="1076"/>
        <pc:sldMkLst>
          <pc:docMk/>
          <pc:sldMk cId="3647822966" sldId="276"/>
        </pc:sldMkLst>
        <pc:spChg chg="mod">
          <ac:chgData name="David Butler" userId="1d4169bac4fa5473" providerId="LiveId" clId="{C2CEABC2-D94E-4043-85F8-C20965953A5C}" dt="2025-08-04T08:20:36.435" v="466" actId="1076"/>
          <ac:spMkLst>
            <pc:docMk/>
            <pc:sldMk cId="3647822966" sldId="276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0:41.876" v="469" actId="1076"/>
        <pc:sldMkLst>
          <pc:docMk/>
          <pc:sldMk cId="1793408645" sldId="277"/>
        </pc:sldMkLst>
        <pc:spChg chg="mod">
          <ac:chgData name="David Butler" userId="1d4169bac4fa5473" providerId="LiveId" clId="{C2CEABC2-D94E-4043-85F8-C20965953A5C}" dt="2025-08-04T08:20:41.876" v="469" actId="1076"/>
          <ac:spMkLst>
            <pc:docMk/>
            <pc:sldMk cId="1793408645" sldId="277"/>
            <ac:spMk id="2" creationId="{45A6B596-C4F7-7A73-34CC-590A7531F11F}"/>
          </ac:spMkLst>
        </pc:spChg>
      </pc:sldChg>
      <pc:sldChg chg="modSp mod">
        <pc:chgData name="David Butler" userId="1d4169bac4fa5473" providerId="LiveId" clId="{C2CEABC2-D94E-4043-85F8-C20965953A5C}" dt="2025-08-04T08:21:01.802" v="477" actId="1076"/>
        <pc:sldMkLst>
          <pc:docMk/>
          <pc:sldMk cId="2673097918" sldId="278"/>
        </pc:sldMkLst>
        <pc:spChg chg="mod">
          <ac:chgData name="David Butler" userId="1d4169bac4fa5473" providerId="LiveId" clId="{C2CEABC2-D94E-4043-85F8-C20965953A5C}" dt="2025-08-04T08:21:01.802" v="477" actId="1076"/>
          <ac:spMkLst>
            <pc:docMk/>
            <pc:sldMk cId="2673097918" sldId="278"/>
            <ac:spMk id="2" creationId="{45A6B596-C4F7-7A73-34CC-590A7531F11F}"/>
          </ac:spMkLst>
        </pc:spChg>
      </pc:sldChg>
      <pc:sldChg chg="del">
        <pc:chgData name="David Butler" userId="1d4169bac4fa5473" providerId="LiveId" clId="{C2CEABC2-D94E-4043-85F8-C20965953A5C}" dt="2025-08-04T08:21:03.780" v="478" actId="47"/>
        <pc:sldMkLst>
          <pc:docMk/>
          <pc:sldMk cId="2097947448" sldId="279"/>
        </pc:sldMkLst>
      </pc:sldChg>
      <pc:sldChg chg="del">
        <pc:chgData name="David Butler" userId="1d4169bac4fa5473" providerId="LiveId" clId="{C2CEABC2-D94E-4043-85F8-C20965953A5C}" dt="2025-08-04T08:21:04.115" v="479" actId="47"/>
        <pc:sldMkLst>
          <pc:docMk/>
          <pc:sldMk cId="667112079" sldId="280"/>
        </pc:sldMkLst>
      </pc:sldChg>
      <pc:sldChg chg="del">
        <pc:chgData name="David Butler" userId="1d4169bac4fa5473" providerId="LiveId" clId="{C2CEABC2-D94E-4043-85F8-C20965953A5C}" dt="2025-08-04T08:21:04.506" v="480" actId="47"/>
        <pc:sldMkLst>
          <pc:docMk/>
          <pc:sldMk cId="3383738610" sldId="281"/>
        </pc:sldMkLst>
      </pc:sldChg>
      <pc:sldChg chg="del">
        <pc:chgData name="David Butler" userId="1d4169bac4fa5473" providerId="LiveId" clId="{C2CEABC2-D94E-4043-85F8-C20965953A5C}" dt="2025-08-04T08:21:05.092" v="481" actId="47"/>
        <pc:sldMkLst>
          <pc:docMk/>
          <pc:sldMk cId="1355229597" sldId="282"/>
        </pc:sldMkLst>
      </pc:sldChg>
      <pc:sldChg chg="del">
        <pc:chgData name="David Butler" userId="1d4169bac4fa5473" providerId="LiveId" clId="{C2CEABC2-D94E-4043-85F8-C20965953A5C}" dt="2025-08-04T07:48:24.849" v="8" actId="47"/>
        <pc:sldMkLst>
          <pc:docMk/>
          <pc:sldMk cId="1308275122" sldId="283"/>
        </pc:sldMkLst>
      </pc:sldChg>
      <pc:sldChg chg="addSp delSp modSp new mod ord">
        <pc:chgData name="David Butler" userId="1d4169bac4fa5473" providerId="LiveId" clId="{C2CEABC2-D94E-4043-85F8-C20965953A5C}" dt="2025-08-04T08:01:01.983" v="383" actId="1076"/>
        <pc:sldMkLst>
          <pc:docMk/>
          <pc:sldMk cId="3929899486" sldId="283"/>
        </pc:sldMkLst>
        <pc:spChg chg="add del mod">
          <ac:chgData name="David Butler" userId="1d4169bac4fa5473" providerId="LiveId" clId="{C2CEABC2-D94E-4043-85F8-C20965953A5C}" dt="2025-08-04T08:00:29.092" v="373" actId="478"/>
          <ac:spMkLst>
            <pc:docMk/>
            <pc:sldMk cId="3929899486" sldId="283"/>
            <ac:spMk id="2" creationId="{F5DA781F-B188-5F38-6916-8A1E5CEF992C}"/>
          </ac:spMkLst>
        </pc:spChg>
        <pc:spChg chg="add mod">
          <ac:chgData name="David Butler" userId="1d4169bac4fa5473" providerId="LiveId" clId="{C2CEABC2-D94E-4043-85F8-C20965953A5C}" dt="2025-08-04T08:00:42.940" v="376" actId="403"/>
          <ac:spMkLst>
            <pc:docMk/>
            <pc:sldMk cId="3929899486" sldId="283"/>
            <ac:spMk id="3" creationId="{6941152D-1C1C-4108-EE6E-C3B6DDBA70FA}"/>
          </ac:spMkLst>
        </pc:spChg>
        <pc:spChg chg="add mod">
          <ac:chgData name="David Butler" userId="1d4169bac4fa5473" providerId="LiveId" clId="{C2CEABC2-D94E-4043-85F8-C20965953A5C}" dt="2025-08-04T07:53:53.466" v="158" actId="1076"/>
          <ac:spMkLst>
            <pc:docMk/>
            <pc:sldMk cId="3929899486" sldId="283"/>
            <ac:spMk id="4" creationId="{1E694F87-E937-4F5A-8A3B-18FE03B79C2E}"/>
          </ac:spMkLst>
        </pc:spChg>
        <pc:spChg chg="add del mod">
          <ac:chgData name="David Butler" userId="1d4169bac4fa5473" providerId="LiveId" clId="{C2CEABC2-D94E-4043-85F8-C20965953A5C}" dt="2025-08-04T08:00:36.019" v="374" actId="478"/>
          <ac:spMkLst>
            <pc:docMk/>
            <pc:sldMk cId="3929899486" sldId="283"/>
            <ac:spMk id="5" creationId="{3998C650-DCF7-5AAB-4088-17B35A99812C}"/>
          </ac:spMkLst>
        </pc:spChg>
        <pc:spChg chg="add mod">
          <ac:chgData name="David Butler" userId="1d4169bac4fa5473" providerId="LiveId" clId="{C2CEABC2-D94E-4043-85F8-C20965953A5C}" dt="2025-08-04T08:00:43.972" v="377" actId="1076"/>
          <ac:spMkLst>
            <pc:docMk/>
            <pc:sldMk cId="3929899486" sldId="283"/>
            <ac:spMk id="6" creationId="{B6578712-9D1B-33EF-7660-86FE81CABB2D}"/>
          </ac:spMkLst>
        </pc:spChg>
        <pc:spChg chg="add mod">
          <ac:chgData name="David Butler" userId="1d4169bac4fa5473" providerId="LiveId" clId="{C2CEABC2-D94E-4043-85F8-C20965953A5C}" dt="2025-08-04T08:00:56.049" v="381" actId="1076"/>
          <ac:spMkLst>
            <pc:docMk/>
            <pc:sldMk cId="3929899486" sldId="283"/>
            <ac:spMk id="7" creationId="{83BC76D0-8931-CE36-53A5-3E424614B93E}"/>
          </ac:spMkLst>
        </pc:spChg>
        <pc:spChg chg="add mod">
          <ac:chgData name="David Butler" userId="1d4169bac4fa5473" providerId="LiveId" clId="{C2CEABC2-D94E-4043-85F8-C20965953A5C}" dt="2025-08-04T08:01:01.983" v="383" actId="1076"/>
          <ac:spMkLst>
            <pc:docMk/>
            <pc:sldMk cId="3929899486" sldId="283"/>
            <ac:spMk id="8" creationId="{03A23421-AA4F-70B1-B2B6-706CE7211E4F}"/>
          </ac:spMkLst>
        </pc:spChg>
        <pc:spChg chg="add mod">
          <ac:chgData name="David Butler" userId="1d4169bac4fa5473" providerId="LiveId" clId="{C2CEABC2-D94E-4043-85F8-C20965953A5C}" dt="2025-08-04T08:00:53.745" v="380" actId="403"/>
          <ac:spMkLst>
            <pc:docMk/>
            <pc:sldMk cId="3929899486" sldId="283"/>
            <ac:spMk id="9" creationId="{BD543DEC-225D-7DE7-D291-3AF7AFEA5F2E}"/>
          </ac:spMkLst>
        </pc:spChg>
        <pc:spChg chg="add mod">
          <ac:chgData name="David Butler" userId="1d4169bac4fa5473" providerId="LiveId" clId="{C2CEABC2-D94E-4043-85F8-C20965953A5C}" dt="2025-08-04T08:00:50.396" v="379" actId="403"/>
          <ac:spMkLst>
            <pc:docMk/>
            <pc:sldMk cId="3929899486" sldId="283"/>
            <ac:spMk id="10" creationId="{AE4F749C-28BC-BDD1-AAC1-EADE11D9EECF}"/>
          </ac:spMkLst>
        </pc:spChg>
        <pc:spChg chg="add mod">
          <ac:chgData name="David Butler" userId="1d4169bac4fa5473" providerId="LiveId" clId="{C2CEABC2-D94E-4043-85F8-C20965953A5C}" dt="2025-08-04T07:54:17.590" v="171" actId="1076"/>
          <ac:spMkLst>
            <pc:docMk/>
            <pc:sldMk cId="3929899486" sldId="283"/>
            <ac:spMk id="11" creationId="{09F7E61B-588D-5EB5-395F-6BD43E0EBA35}"/>
          </ac:spMkLst>
        </pc:spChg>
      </pc:sldChg>
      <pc:sldChg chg="addSp delSp modSp add mod ord">
        <pc:chgData name="David Butler" userId="1d4169bac4fa5473" providerId="LiveId" clId="{C2CEABC2-D94E-4043-85F8-C20965953A5C}" dt="2025-08-04T08:00:05.078" v="371" actId="207"/>
        <pc:sldMkLst>
          <pc:docMk/>
          <pc:sldMk cId="433527640" sldId="284"/>
        </pc:sldMkLst>
        <pc:spChg chg="mod">
          <ac:chgData name="David Butler" userId="1d4169bac4fa5473" providerId="LiveId" clId="{C2CEABC2-D94E-4043-85F8-C20965953A5C}" dt="2025-08-04T07:59:50.954" v="368" actId="403"/>
          <ac:spMkLst>
            <pc:docMk/>
            <pc:sldMk cId="433527640" sldId="284"/>
            <ac:spMk id="2" creationId="{37D4B08E-949A-0519-89FB-476B7535F6CF}"/>
          </ac:spMkLst>
        </pc:spChg>
        <pc:spChg chg="del mod">
          <ac:chgData name="David Butler" userId="1d4169bac4fa5473" providerId="LiveId" clId="{C2CEABC2-D94E-4043-85F8-C20965953A5C}" dt="2025-08-04T07:58:14.088" v="327" actId="478"/>
          <ac:spMkLst>
            <pc:docMk/>
            <pc:sldMk cId="433527640" sldId="284"/>
            <ac:spMk id="3" creationId="{320A51E9-E5DB-9F7A-1B98-58D5ECF69042}"/>
          </ac:spMkLst>
        </pc:spChg>
        <pc:spChg chg="del mod">
          <ac:chgData name="David Butler" userId="1d4169bac4fa5473" providerId="LiveId" clId="{C2CEABC2-D94E-4043-85F8-C20965953A5C}" dt="2025-08-04T07:58:25.409" v="333" actId="478"/>
          <ac:spMkLst>
            <pc:docMk/>
            <pc:sldMk cId="433527640" sldId="284"/>
            <ac:spMk id="4" creationId="{3BEA6725-7DFD-897F-A6DA-2B9B52F650A0}"/>
          </ac:spMkLst>
        </pc:spChg>
        <pc:spChg chg="del">
          <ac:chgData name="David Butler" userId="1d4169bac4fa5473" providerId="LiveId" clId="{C2CEABC2-D94E-4043-85F8-C20965953A5C}" dt="2025-08-04T07:58:10.576" v="326" actId="478"/>
          <ac:spMkLst>
            <pc:docMk/>
            <pc:sldMk cId="433527640" sldId="284"/>
            <ac:spMk id="5" creationId="{50FBA464-E28E-FB35-68D7-83B9CF9FB685}"/>
          </ac:spMkLst>
        </pc:spChg>
        <pc:spChg chg="del">
          <ac:chgData name="David Butler" userId="1d4169bac4fa5473" providerId="LiveId" clId="{C2CEABC2-D94E-4043-85F8-C20965953A5C}" dt="2025-08-04T07:58:18.035" v="328" actId="478"/>
          <ac:spMkLst>
            <pc:docMk/>
            <pc:sldMk cId="433527640" sldId="284"/>
            <ac:spMk id="6" creationId="{673FF3D0-CD22-4BBC-E8A0-71ADC12C160E}"/>
          </ac:spMkLst>
        </pc:spChg>
        <pc:spChg chg="del mod">
          <ac:chgData name="David Butler" userId="1d4169bac4fa5473" providerId="LiveId" clId="{C2CEABC2-D94E-4043-85F8-C20965953A5C}" dt="2025-08-04T07:58:24.272" v="332" actId="478"/>
          <ac:spMkLst>
            <pc:docMk/>
            <pc:sldMk cId="433527640" sldId="284"/>
            <ac:spMk id="7" creationId="{6E1D5013-E527-A9A1-A263-885B9804CC7B}"/>
          </ac:spMkLst>
        </pc:spChg>
        <pc:spChg chg="del mod">
          <ac:chgData name="David Butler" userId="1d4169bac4fa5473" providerId="LiveId" clId="{C2CEABC2-D94E-4043-85F8-C20965953A5C}" dt="2025-08-04T07:58:22.727" v="331" actId="478"/>
          <ac:spMkLst>
            <pc:docMk/>
            <pc:sldMk cId="433527640" sldId="284"/>
            <ac:spMk id="8" creationId="{9EE67A78-5C7D-B667-7D49-0654B36CDEAB}"/>
          </ac:spMkLst>
        </pc:spChg>
        <pc:spChg chg="del mod">
          <ac:chgData name="David Butler" userId="1d4169bac4fa5473" providerId="LiveId" clId="{C2CEABC2-D94E-4043-85F8-C20965953A5C}" dt="2025-08-04T07:58:21.341" v="330" actId="478"/>
          <ac:spMkLst>
            <pc:docMk/>
            <pc:sldMk cId="433527640" sldId="284"/>
            <ac:spMk id="9" creationId="{20BA8687-5B7F-5FE1-C768-A0C99D8417BB}"/>
          </ac:spMkLst>
        </pc:spChg>
        <pc:spChg chg="del">
          <ac:chgData name="David Butler" userId="1d4169bac4fa5473" providerId="LiveId" clId="{C2CEABC2-D94E-4043-85F8-C20965953A5C}" dt="2025-08-04T07:58:07.823" v="325" actId="478"/>
          <ac:spMkLst>
            <pc:docMk/>
            <pc:sldMk cId="433527640" sldId="284"/>
            <ac:spMk id="10" creationId="{4F8EA203-2136-5C35-2EED-B789ED988BE8}"/>
          </ac:spMkLst>
        </pc:spChg>
        <pc:spChg chg="del mod">
          <ac:chgData name="David Butler" userId="1d4169bac4fa5473" providerId="LiveId" clId="{C2CEABC2-D94E-4043-85F8-C20965953A5C}" dt="2025-08-04T07:58:19.598" v="329" actId="478"/>
          <ac:spMkLst>
            <pc:docMk/>
            <pc:sldMk cId="433527640" sldId="284"/>
            <ac:spMk id="11" creationId="{76827C16-B39F-2135-F417-106B1FDF0257}"/>
          </ac:spMkLst>
        </pc:spChg>
        <pc:spChg chg="add mod">
          <ac:chgData name="David Butler" userId="1d4169bac4fa5473" providerId="LiveId" clId="{C2CEABC2-D94E-4043-85F8-C20965953A5C}" dt="2025-08-04T08:00:05.078" v="371" actId="207"/>
          <ac:spMkLst>
            <pc:docMk/>
            <pc:sldMk cId="433527640" sldId="284"/>
            <ac:spMk id="12" creationId="{CC1F27E2-9807-14D1-20F8-CEDF3ADB22C2}"/>
          </ac:spMkLst>
        </pc:spChg>
      </pc:sldChg>
      <pc:sldChg chg="del">
        <pc:chgData name="David Butler" userId="1d4169bac4fa5473" providerId="LiveId" clId="{C2CEABC2-D94E-4043-85F8-C20965953A5C}" dt="2025-08-04T07:48:25.350" v="9" actId="47"/>
        <pc:sldMkLst>
          <pc:docMk/>
          <pc:sldMk cId="1268013074" sldId="284"/>
        </pc:sldMkLst>
      </pc:sldChg>
      <pc:sldChg chg="delSp modSp add mod">
        <pc:chgData name="David Butler" userId="1d4169bac4fa5473" providerId="LiveId" clId="{C2CEABC2-D94E-4043-85F8-C20965953A5C}" dt="2025-08-04T08:01:41.615" v="398" actId="1076"/>
        <pc:sldMkLst>
          <pc:docMk/>
          <pc:sldMk cId="1316810330" sldId="285"/>
        </pc:sldMkLst>
        <pc:spChg chg="mod">
          <ac:chgData name="David Butler" userId="1d4169bac4fa5473" providerId="LiveId" clId="{C2CEABC2-D94E-4043-85F8-C20965953A5C}" dt="2025-08-04T08:01:34.795" v="395" actId="1076"/>
          <ac:spMkLst>
            <pc:docMk/>
            <pc:sldMk cId="1316810330" sldId="285"/>
            <ac:spMk id="2" creationId="{874A2776-4460-97F5-90D0-6E2C44065F60}"/>
          </ac:spMkLst>
        </pc:spChg>
        <pc:spChg chg="del">
          <ac:chgData name="David Butler" userId="1d4169bac4fa5473" providerId="LiveId" clId="{C2CEABC2-D94E-4043-85F8-C20965953A5C}" dt="2025-08-04T08:01:17.419" v="387" actId="478"/>
          <ac:spMkLst>
            <pc:docMk/>
            <pc:sldMk cId="1316810330" sldId="285"/>
            <ac:spMk id="3" creationId="{6F495BAE-B077-BF3E-909F-9B8039A96B30}"/>
          </ac:spMkLst>
        </pc:spChg>
        <pc:spChg chg="mod">
          <ac:chgData name="David Butler" userId="1d4169bac4fa5473" providerId="LiveId" clId="{C2CEABC2-D94E-4043-85F8-C20965953A5C}" dt="2025-08-04T08:01:22.494" v="389" actId="403"/>
          <ac:spMkLst>
            <pc:docMk/>
            <pc:sldMk cId="1316810330" sldId="285"/>
            <ac:spMk id="4" creationId="{D4417B3D-7C4B-E35E-F27C-60E4F9DBB04D}"/>
          </ac:spMkLst>
        </pc:spChg>
        <pc:spChg chg="mod">
          <ac:chgData name="David Butler" userId="1d4169bac4fa5473" providerId="LiveId" clId="{C2CEABC2-D94E-4043-85F8-C20965953A5C}" dt="2025-08-04T08:01:25.855" v="391" actId="1076"/>
          <ac:spMkLst>
            <pc:docMk/>
            <pc:sldMk cId="1316810330" sldId="285"/>
            <ac:spMk id="5" creationId="{EC6A02AB-76EF-A94B-837B-EA0EE6F8240C}"/>
          </ac:spMkLst>
        </pc:spChg>
        <pc:spChg chg="mod">
          <ac:chgData name="David Butler" userId="1d4169bac4fa5473" providerId="LiveId" clId="{C2CEABC2-D94E-4043-85F8-C20965953A5C}" dt="2025-08-04T08:01:41.615" v="398" actId="1076"/>
          <ac:spMkLst>
            <pc:docMk/>
            <pc:sldMk cId="1316810330" sldId="285"/>
            <ac:spMk id="6" creationId="{DF5544DB-1867-FA6C-0F77-5D8EFD0EB5C7}"/>
          </ac:spMkLst>
        </pc:spChg>
        <pc:spChg chg="mod">
          <ac:chgData name="David Butler" userId="1d4169bac4fa5473" providerId="LiveId" clId="{C2CEABC2-D94E-4043-85F8-C20965953A5C}" dt="2025-08-04T08:01:37.523" v="396" actId="1076"/>
          <ac:spMkLst>
            <pc:docMk/>
            <pc:sldMk cId="1316810330" sldId="285"/>
            <ac:spMk id="8" creationId="{BD7BECC1-CE54-2B54-43E3-FF5C32CA7A46}"/>
          </ac:spMkLst>
        </pc:spChg>
        <pc:spChg chg="del">
          <ac:chgData name="David Butler" userId="1d4169bac4fa5473" providerId="LiveId" clId="{C2CEABC2-D94E-4043-85F8-C20965953A5C}" dt="2025-08-04T08:01:19.019" v="388" actId="478"/>
          <ac:spMkLst>
            <pc:docMk/>
            <pc:sldMk cId="1316810330" sldId="285"/>
            <ac:spMk id="9" creationId="{7CA0A18E-76B8-F4D4-CBFF-810D815ACE5C}"/>
          </ac:spMkLst>
        </pc:spChg>
        <pc:spChg chg="mod">
          <ac:chgData name="David Butler" userId="1d4169bac4fa5473" providerId="LiveId" clId="{C2CEABC2-D94E-4043-85F8-C20965953A5C}" dt="2025-08-04T08:01:39.705" v="397" actId="1076"/>
          <ac:spMkLst>
            <pc:docMk/>
            <pc:sldMk cId="1316810330" sldId="285"/>
            <ac:spMk id="11" creationId="{2E849365-8CAE-FDCA-C422-DB08DF7D944D}"/>
          </ac:spMkLst>
        </pc:spChg>
      </pc:sldChg>
      <pc:sldChg chg="del">
        <pc:chgData name="David Butler" userId="1d4169bac4fa5473" providerId="LiveId" clId="{C2CEABC2-D94E-4043-85F8-C20965953A5C}" dt="2025-08-04T07:48:18.580" v="0" actId="47"/>
        <pc:sldMkLst>
          <pc:docMk/>
          <pc:sldMk cId="1332927271" sldId="285"/>
        </pc:sldMkLst>
      </pc:sldChg>
      <pc:sldChg chg="delSp modSp add mod">
        <pc:chgData name="David Butler" userId="1d4169bac4fa5473" providerId="LiveId" clId="{C2CEABC2-D94E-4043-85F8-C20965953A5C}" dt="2025-08-04T08:02:52.140" v="419" actId="1076"/>
        <pc:sldMkLst>
          <pc:docMk/>
          <pc:sldMk cId="3778352482" sldId="286"/>
        </pc:sldMkLst>
        <pc:spChg chg="mod">
          <ac:chgData name="David Butler" userId="1d4169bac4fa5473" providerId="LiveId" clId="{C2CEABC2-D94E-4043-85F8-C20965953A5C}" dt="2025-08-04T08:02:27.513" v="412" actId="14100"/>
          <ac:spMkLst>
            <pc:docMk/>
            <pc:sldMk cId="3778352482" sldId="286"/>
            <ac:spMk id="2" creationId="{B7B5D669-DCA5-3459-BC1C-637DD0A989E2}"/>
          </ac:spMkLst>
        </pc:spChg>
        <pc:spChg chg="mod">
          <ac:chgData name="David Butler" userId="1d4169bac4fa5473" providerId="LiveId" clId="{C2CEABC2-D94E-4043-85F8-C20965953A5C}" dt="2025-08-04T08:02:50.174" v="418" actId="1076"/>
          <ac:spMkLst>
            <pc:docMk/>
            <pc:sldMk cId="3778352482" sldId="286"/>
            <ac:spMk id="3" creationId="{F6A39CF9-2D4D-8B31-EDB4-CBD15F51F2E8}"/>
          </ac:spMkLst>
        </pc:spChg>
        <pc:spChg chg="del">
          <ac:chgData name="David Butler" userId="1d4169bac4fa5473" providerId="LiveId" clId="{C2CEABC2-D94E-4043-85F8-C20965953A5C}" dt="2025-08-04T08:01:53.748" v="399" actId="478"/>
          <ac:spMkLst>
            <pc:docMk/>
            <pc:sldMk cId="3778352482" sldId="286"/>
            <ac:spMk id="4" creationId="{746F8D2A-1EBF-B0CF-9F4A-B7EA66B7828F}"/>
          </ac:spMkLst>
        </pc:spChg>
        <pc:spChg chg="mod">
          <ac:chgData name="David Butler" userId="1d4169bac4fa5473" providerId="LiveId" clId="{C2CEABC2-D94E-4043-85F8-C20965953A5C}" dt="2025-08-04T08:02:18.998" v="409" actId="1076"/>
          <ac:spMkLst>
            <pc:docMk/>
            <pc:sldMk cId="3778352482" sldId="286"/>
            <ac:spMk id="5" creationId="{D365A84E-AE8E-A60F-A073-7D9106C8D7B8}"/>
          </ac:spMkLst>
        </pc:spChg>
        <pc:spChg chg="mod">
          <ac:chgData name="David Butler" userId="1d4169bac4fa5473" providerId="LiveId" clId="{C2CEABC2-D94E-4043-85F8-C20965953A5C}" dt="2025-08-04T08:02:52.140" v="419" actId="1076"/>
          <ac:spMkLst>
            <pc:docMk/>
            <pc:sldMk cId="3778352482" sldId="286"/>
            <ac:spMk id="7" creationId="{2D17BDF1-8007-8721-055C-C05CF5A53CEC}"/>
          </ac:spMkLst>
        </pc:spChg>
        <pc:spChg chg="del">
          <ac:chgData name="David Butler" userId="1d4169bac4fa5473" providerId="LiveId" clId="{C2CEABC2-D94E-4043-85F8-C20965953A5C}" dt="2025-08-04T08:01:58.264" v="400" actId="478"/>
          <ac:spMkLst>
            <pc:docMk/>
            <pc:sldMk cId="3778352482" sldId="286"/>
            <ac:spMk id="8" creationId="{5E9EB5D8-7C96-7AA9-6EFC-14CF918FC6BC}"/>
          </ac:spMkLst>
        </pc:spChg>
        <pc:spChg chg="mod">
          <ac:chgData name="David Butler" userId="1d4169bac4fa5473" providerId="LiveId" clId="{C2CEABC2-D94E-4043-85F8-C20965953A5C}" dt="2025-08-04T08:02:16.394" v="408" actId="1076"/>
          <ac:spMkLst>
            <pc:docMk/>
            <pc:sldMk cId="3778352482" sldId="286"/>
            <ac:spMk id="9" creationId="{7177559F-584D-73C7-602B-F5E1A57C9563}"/>
          </ac:spMkLst>
        </pc:spChg>
        <pc:spChg chg="mod">
          <ac:chgData name="David Butler" userId="1d4169bac4fa5473" providerId="LiveId" clId="{C2CEABC2-D94E-4043-85F8-C20965953A5C}" dt="2025-08-04T08:02:35.796" v="414" actId="1076"/>
          <ac:spMkLst>
            <pc:docMk/>
            <pc:sldMk cId="3778352482" sldId="286"/>
            <ac:spMk id="10" creationId="{4C51A7FC-51BA-678A-16AA-6521F1689953}"/>
          </ac:spMkLst>
        </pc:spChg>
        <pc:spChg chg="mod">
          <ac:chgData name="David Butler" userId="1d4169bac4fa5473" providerId="LiveId" clId="{C2CEABC2-D94E-4043-85F8-C20965953A5C}" dt="2025-08-04T08:02:09.573" v="405" actId="1076"/>
          <ac:spMkLst>
            <pc:docMk/>
            <pc:sldMk cId="3778352482" sldId="286"/>
            <ac:spMk id="11" creationId="{02789775-26A1-0434-FADB-3A5CEB577047}"/>
          </ac:spMkLst>
        </pc:spChg>
      </pc:sldChg>
      <pc:sldChg chg="delSp modSp add mod">
        <pc:chgData name="David Butler" userId="1d4169bac4fa5473" providerId="LiveId" clId="{C2CEABC2-D94E-4043-85F8-C20965953A5C}" dt="2025-08-04T08:19:53.482" v="429" actId="1076"/>
        <pc:sldMkLst>
          <pc:docMk/>
          <pc:sldMk cId="2242917637" sldId="287"/>
        </pc:sldMkLst>
        <pc:spChg chg="mod">
          <ac:chgData name="David Butler" userId="1d4169bac4fa5473" providerId="LiveId" clId="{C2CEABC2-D94E-4043-85F8-C20965953A5C}" dt="2025-08-04T08:19:47.765" v="427" actId="1076"/>
          <ac:spMkLst>
            <pc:docMk/>
            <pc:sldMk cId="2242917637" sldId="287"/>
            <ac:spMk id="2" creationId="{43ED0742-6B37-12F9-A4C3-26E104D3E3D9}"/>
          </ac:spMkLst>
        </pc:spChg>
        <pc:spChg chg="mod">
          <ac:chgData name="David Butler" userId="1d4169bac4fa5473" providerId="LiveId" clId="{C2CEABC2-D94E-4043-85F8-C20965953A5C}" dt="2025-08-04T08:19:40.622" v="424" actId="1076"/>
          <ac:spMkLst>
            <pc:docMk/>
            <pc:sldMk cId="2242917637" sldId="287"/>
            <ac:spMk id="3" creationId="{2DF477C9-5287-19D5-E3EC-52DCD40C5933}"/>
          </ac:spMkLst>
        </pc:spChg>
        <pc:spChg chg="mod">
          <ac:chgData name="David Butler" userId="1d4169bac4fa5473" providerId="LiveId" clId="{C2CEABC2-D94E-4043-85F8-C20965953A5C}" dt="2025-08-04T08:19:35.733" v="422" actId="1076"/>
          <ac:spMkLst>
            <pc:docMk/>
            <pc:sldMk cId="2242917637" sldId="287"/>
            <ac:spMk id="4" creationId="{95189987-A317-FD81-1B52-66BE52A26D74}"/>
          </ac:spMkLst>
        </pc:spChg>
        <pc:spChg chg="del">
          <ac:chgData name="David Butler" userId="1d4169bac4fa5473" providerId="LiveId" clId="{C2CEABC2-D94E-4043-85F8-C20965953A5C}" dt="2025-08-04T08:19:26.489" v="421" actId="478"/>
          <ac:spMkLst>
            <pc:docMk/>
            <pc:sldMk cId="2242917637" sldId="287"/>
            <ac:spMk id="6" creationId="{B92A60B1-05FE-F323-0512-3D1B3D033AF2}"/>
          </ac:spMkLst>
        </pc:spChg>
        <pc:spChg chg="del">
          <ac:chgData name="David Butler" userId="1d4169bac4fa5473" providerId="LiveId" clId="{C2CEABC2-D94E-4043-85F8-C20965953A5C}" dt="2025-08-04T08:19:43.003" v="425" actId="478"/>
          <ac:spMkLst>
            <pc:docMk/>
            <pc:sldMk cId="2242917637" sldId="287"/>
            <ac:spMk id="7" creationId="{D4F2BAD1-F599-D03B-07A7-0A29C129E809}"/>
          </ac:spMkLst>
        </pc:spChg>
        <pc:spChg chg="mod">
          <ac:chgData name="David Butler" userId="1d4169bac4fa5473" providerId="LiveId" clId="{C2CEABC2-D94E-4043-85F8-C20965953A5C}" dt="2025-08-04T08:19:45.899" v="426" actId="1076"/>
          <ac:spMkLst>
            <pc:docMk/>
            <pc:sldMk cId="2242917637" sldId="287"/>
            <ac:spMk id="8" creationId="{408DC6C7-316B-7BC7-90A9-159DB1DCE77D}"/>
          </ac:spMkLst>
        </pc:spChg>
        <pc:spChg chg="mod">
          <ac:chgData name="David Butler" userId="1d4169bac4fa5473" providerId="LiveId" clId="{C2CEABC2-D94E-4043-85F8-C20965953A5C}" dt="2025-08-04T08:19:38.784" v="423" actId="1076"/>
          <ac:spMkLst>
            <pc:docMk/>
            <pc:sldMk cId="2242917637" sldId="287"/>
            <ac:spMk id="9" creationId="{7B87D37E-8396-EEB7-87F9-C65080254D1F}"/>
          </ac:spMkLst>
        </pc:spChg>
        <pc:spChg chg="mod">
          <ac:chgData name="David Butler" userId="1d4169bac4fa5473" providerId="LiveId" clId="{C2CEABC2-D94E-4043-85F8-C20965953A5C}" dt="2025-08-04T08:19:53.482" v="429" actId="1076"/>
          <ac:spMkLst>
            <pc:docMk/>
            <pc:sldMk cId="2242917637" sldId="287"/>
            <ac:spMk id="10" creationId="{2B8A7112-3EA3-1C38-9FE9-328DFA005451}"/>
          </ac:spMkLst>
        </pc:spChg>
        <pc:spChg chg="mod">
          <ac:chgData name="David Butler" userId="1d4169bac4fa5473" providerId="LiveId" clId="{C2CEABC2-D94E-4043-85F8-C20965953A5C}" dt="2025-08-04T08:19:51.028" v="428" actId="1076"/>
          <ac:spMkLst>
            <pc:docMk/>
            <pc:sldMk cId="2242917637" sldId="287"/>
            <ac:spMk id="11" creationId="{F823CB7B-3BC2-2BF0-CF73-E9D8EC8018B9}"/>
          </ac:spMkLst>
        </pc:spChg>
      </pc:sldChg>
      <pc:sldChg chg="add del">
        <pc:chgData name="David Butler" userId="1d4169bac4fa5473" providerId="LiveId" clId="{C2CEABC2-D94E-4043-85F8-C20965953A5C}" dt="2025-08-04T08:19:09.960" v="420" actId="47"/>
        <pc:sldMkLst>
          <pc:docMk/>
          <pc:sldMk cId="3945437572" sldId="288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063-2722-E446-6BDB-734A6DA3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6B9E6-E360-1D90-40A0-CE15C7C58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DB4B-D1CD-B42E-6CCD-0B616F30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04/08/2025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AB5EC-7420-034D-9F3F-2C1898B2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3A8C-541B-8318-F787-0FABC227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51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DC2E-150D-DFA3-30A8-2F1EC8A6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8C9F6-A01F-6B33-3903-61C32A284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56015-550C-8407-5DE7-93C0C832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04/08/2025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3219-DDCF-693D-BABA-431B829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50CEE-B831-C355-87F0-128CB964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73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11679-E252-1059-E002-1D0E2FBD6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57023-16FF-EE39-E6DD-6AE7BB5E4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F459-55E9-5D25-F6FB-501A0F43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04/08/2025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00B1-40D8-DBCB-EEFC-464ED924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77377-4329-DE7E-6E4F-726396F6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97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27E6-9AE8-031A-139B-52159DD6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D2CE9-0CEB-7940-175F-05A945E75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A6059-E30F-6A7B-1EBC-E148A167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04/08/2025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290F3-B2C4-49B4-6431-F662CE58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D2574-FA42-7DCB-FA3B-97EA777A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13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AAE2C-A71B-1142-EA1B-DE270A39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B5A2-1017-094F-2B2B-AB6F07C5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B904-25C4-83DE-E977-20BC9759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04/08/2025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9E6A1-4260-6ED9-5D73-5B55247A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DC8DC-89F0-91E0-90AF-8366C3E1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3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B0965-D685-3701-3029-948A8525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4157E-034A-F67C-55C3-D57C7C8DD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E2FE1-EB5C-3BCC-0220-B48C2D6FC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FD-4DC1-DD53-7CBC-01DC2FF4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04/08/2025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6ADD7-1695-A3A8-918A-A5227FE7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F7E-8474-B1D8-706D-714974596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8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088-B8E9-F0DA-8505-94A03B49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EFB5-9494-1750-B973-A9937E98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12ACD-9B2A-FA1B-3658-B3BC28CB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699A8-03F5-DB82-CA0B-C46772EA4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27713-098E-D076-9E5B-A592F4DAA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01A786-3B2E-D621-82FB-C9E8841A7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04/08/2025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1E709-F969-7377-FC34-20FB828B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510A9-60FD-A484-899F-D614CCCB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F99F-D107-AA02-E69B-47DD5618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3F426-74B8-AB4F-1836-79890C32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04/08/2025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9DB8E-77E0-EDA7-F71A-3390D3B55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0E4C7-F596-482D-52BD-B6A0D2F0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268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C0CF45-DA7F-0C93-7725-8330F987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04/08/2025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8922-B569-5A71-B079-5AAD8D48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3CC9F-7683-C00C-5D89-58733C8E4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7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DE0E6-8861-194C-CCE9-CA3740B4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3030C-F911-6DF6-6177-CFDC2DCD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E094-F9D5-D41F-6BFE-65A0E56FB8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1700-667E-E1CC-15AA-A24DEF0A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04/08/2025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989FD-4624-A203-B63E-1C9C7B125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40D4C-CC22-A89A-92E7-1210B3B4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67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1214-A72C-CC6B-1AF3-B14CEE51C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7A123-C6A5-E547-C0AB-33CD8138D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CE378-CF18-AB49-CE1C-BB16AF83F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683C4-F7D6-C2C4-DF48-7D416C064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04/08/2025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5B9F-BB11-2EC8-1899-23CC886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E468E-A73A-BBBF-FFF1-ED6EC01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34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B2848-EE95-AD72-3EAE-5E98AE2F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8048F-8A1D-B9CA-7A01-CA18A392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BDC-C0F0-F54E-3605-9AF7976A7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1863-5DDA-4F4C-821B-E2590A21868E}" type="datetimeFigureOut">
              <a:rPr lang="en-GB" smtClean="0"/>
              <a:t>04/08/2025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7959-CB4B-F092-C81C-7ABDDF6A5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A22A7-7816-3308-C803-B0FF9269E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0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A25F6E-E038-25F3-E766-CA21E5D564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D4B08E-949A-0519-89FB-476B7535F6CF}"/>
              </a:ext>
            </a:extLst>
          </p:cNvPr>
          <p:cNvSpPr txBox="1"/>
          <p:nvPr/>
        </p:nvSpPr>
        <p:spPr>
          <a:xfrm>
            <a:off x="122345" y="179964"/>
            <a:ext cx="5756817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0" indent="-1371600">
              <a:buAutoNum type="arabicPeriod"/>
            </a:pPr>
            <a:r>
              <a:rPr lang="en-GB" sz="8800" b="1" dirty="0">
                <a:latin typeface="Century Gothic" panose="020B0502020202020204" pitchFamily="34" charset="0"/>
              </a:rPr>
              <a:t>name</a:t>
            </a:r>
          </a:p>
          <a:p>
            <a:pPr marL="1371600" indent="-1371600">
              <a:buAutoNum type="arabicPeriod"/>
            </a:pPr>
            <a:r>
              <a:rPr lang="en-GB" sz="8800" b="1" dirty="0">
                <a:latin typeface="Century Gothic" panose="020B0502020202020204" pitchFamily="34" charset="0"/>
              </a:rPr>
              <a:t>my</a:t>
            </a:r>
          </a:p>
          <a:p>
            <a:pPr marL="1371600" indent="-1371600">
              <a:buAutoNum type="arabicPeriod"/>
            </a:pPr>
            <a:r>
              <a:rPr lang="en-GB" sz="8800" b="1" dirty="0">
                <a:latin typeface="Century Gothic" panose="020B0502020202020204" pitchFamily="34" charset="0"/>
              </a:rPr>
              <a:t>years</a:t>
            </a:r>
          </a:p>
          <a:p>
            <a:pPr marL="1371600" indent="-1371600">
              <a:buAutoNum type="arabicPeriod"/>
            </a:pPr>
            <a:r>
              <a:rPr lang="en-GB" sz="8800" b="1" dirty="0">
                <a:latin typeface="Century Gothic" panose="020B0502020202020204" pitchFamily="34" charset="0"/>
              </a:rPr>
              <a:t>from</a:t>
            </a:r>
          </a:p>
          <a:p>
            <a:pPr marL="1371600" indent="-1371600">
              <a:buAutoNum type="arabicPeriod"/>
            </a:pPr>
            <a:r>
              <a:rPr lang="en-GB" sz="8800" b="1" dirty="0">
                <a:latin typeface="Century Gothic" panose="020B0502020202020204" pitchFamily="34" charset="0"/>
              </a:rPr>
              <a:t>student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1F27E2-9807-14D1-20F8-CEDF3ADB22C2}"/>
              </a:ext>
            </a:extLst>
          </p:cNvPr>
          <p:cNvSpPr txBox="1"/>
          <p:nvPr/>
        </p:nvSpPr>
        <p:spPr>
          <a:xfrm>
            <a:off x="6541949" y="179964"/>
            <a:ext cx="5308429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8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6.  is</a:t>
            </a:r>
          </a:p>
          <a:p>
            <a:r>
              <a:rPr lang="en-GB" sz="88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7.  from</a:t>
            </a:r>
          </a:p>
          <a:p>
            <a:r>
              <a:rPr lang="en-GB" sz="88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8.  in</a:t>
            </a:r>
          </a:p>
          <a:p>
            <a:r>
              <a:rPr lang="en-GB" sz="88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9.  am</a:t>
            </a:r>
          </a:p>
          <a:p>
            <a:r>
              <a:rPr lang="en-GB" sz="8800" b="1" dirty="0">
                <a:solidFill>
                  <a:srgbClr val="002060"/>
                </a:solidFill>
                <a:latin typeface="Century Gothic" panose="020B0502020202020204" pitchFamily="34" charset="0"/>
              </a:rPr>
              <a:t>10. live</a:t>
            </a:r>
          </a:p>
        </p:txBody>
      </p:sp>
    </p:spTree>
    <p:extLst>
      <p:ext uri="{BB962C8B-B14F-4D97-AF65-F5344CB8AC3E}">
        <p14:creationId xmlns:p14="http://schemas.microsoft.com/office/powerpoint/2010/main" val="4335276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3489661" y="1364479"/>
            <a:ext cx="3946914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my</a:t>
            </a:r>
          </a:p>
        </p:txBody>
      </p:sp>
    </p:spTree>
    <p:extLst>
      <p:ext uri="{BB962C8B-B14F-4D97-AF65-F5344CB8AC3E}">
        <p14:creationId xmlns:p14="http://schemas.microsoft.com/office/powerpoint/2010/main" val="28801019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4410038" y="1005890"/>
            <a:ext cx="4147289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like</a:t>
            </a:r>
          </a:p>
        </p:txBody>
      </p:sp>
    </p:spTree>
    <p:extLst>
      <p:ext uri="{BB962C8B-B14F-4D97-AF65-F5344CB8AC3E}">
        <p14:creationId xmlns:p14="http://schemas.microsoft.com/office/powerpoint/2010/main" val="4001830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3190240" y="2105561"/>
            <a:ext cx="4280339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live</a:t>
            </a:r>
          </a:p>
        </p:txBody>
      </p:sp>
    </p:spTree>
    <p:extLst>
      <p:ext uri="{BB962C8B-B14F-4D97-AF65-F5344CB8AC3E}">
        <p14:creationId xmlns:p14="http://schemas.microsoft.com/office/powerpoint/2010/main" val="41826520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3934991" y="1651349"/>
            <a:ext cx="432201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am</a:t>
            </a:r>
          </a:p>
        </p:txBody>
      </p:sp>
    </p:spTree>
    <p:extLst>
      <p:ext uri="{BB962C8B-B14F-4D97-AF65-F5344CB8AC3E}">
        <p14:creationId xmlns:p14="http://schemas.microsoft.com/office/powerpoint/2010/main" val="36478229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5316515" y="1409386"/>
            <a:ext cx="168668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is</a:t>
            </a:r>
          </a:p>
        </p:txBody>
      </p:sp>
    </p:spTree>
    <p:extLst>
      <p:ext uri="{BB962C8B-B14F-4D97-AF65-F5344CB8AC3E}">
        <p14:creationId xmlns:p14="http://schemas.microsoft.com/office/powerpoint/2010/main" val="17934086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1749758" y="1379504"/>
            <a:ext cx="941956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student</a:t>
            </a:r>
          </a:p>
        </p:txBody>
      </p:sp>
    </p:spTree>
    <p:extLst>
      <p:ext uri="{BB962C8B-B14F-4D97-AF65-F5344CB8AC3E}">
        <p14:creationId xmlns:p14="http://schemas.microsoft.com/office/powerpoint/2010/main" val="26730979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941152D-1C1C-4108-EE6E-C3B6DDBA70FA}"/>
              </a:ext>
            </a:extLst>
          </p:cNvPr>
          <p:cNvSpPr txBox="1"/>
          <p:nvPr/>
        </p:nvSpPr>
        <p:spPr>
          <a:xfrm>
            <a:off x="329306" y="538323"/>
            <a:ext cx="288065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latin typeface="Century Gothic" panose="020B0502020202020204" pitchFamily="34" charset="0"/>
              </a:rPr>
              <a:t>my</a:t>
            </a:r>
            <a:endParaRPr lang="en-GB" sz="8800" b="1" dirty="0">
              <a:latin typeface="Century Gothic" panose="020B0502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E694F87-E937-4F5A-8A3B-18FE03B79C2E}"/>
              </a:ext>
            </a:extLst>
          </p:cNvPr>
          <p:cNvSpPr txBox="1"/>
          <p:nvPr/>
        </p:nvSpPr>
        <p:spPr>
          <a:xfrm>
            <a:off x="4655670" y="336624"/>
            <a:ext cx="288065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from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578712-9D1B-33EF-7660-86FE81CABB2D}"/>
              </a:ext>
            </a:extLst>
          </p:cNvPr>
          <p:cNvSpPr txBox="1"/>
          <p:nvPr/>
        </p:nvSpPr>
        <p:spPr>
          <a:xfrm>
            <a:off x="8536274" y="3181689"/>
            <a:ext cx="353730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is</a:t>
            </a:r>
            <a:endParaRPr lang="en-GB" sz="8800" b="1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3BC76D0-8931-CE36-53A5-3E424614B93E}"/>
              </a:ext>
            </a:extLst>
          </p:cNvPr>
          <p:cNvSpPr txBox="1"/>
          <p:nvPr/>
        </p:nvSpPr>
        <p:spPr>
          <a:xfrm>
            <a:off x="766289" y="3258122"/>
            <a:ext cx="34799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years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3A23421-AA4F-70B1-B2B6-706CE7211E4F}"/>
              </a:ext>
            </a:extLst>
          </p:cNvPr>
          <p:cNvSpPr txBox="1"/>
          <p:nvPr/>
        </p:nvSpPr>
        <p:spPr>
          <a:xfrm>
            <a:off x="200804" y="4995952"/>
            <a:ext cx="288065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B93A3A"/>
                </a:solidFill>
                <a:latin typeface="Century Gothic" panose="020B0502020202020204" pitchFamily="34" charset="0"/>
              </a:rPr>
              <a:t>live</a:t>
            </a:r>
            <a:endParaRPr lang="en-GB" sz="9600" b="1" dirty="0">
              <a:solidFill>
                <a:srgbClr val="B93A3A"/>
              </a:solidFill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D543DEC-225D-7DE7-D291-3AF7AFEA5F2E}"/>
              </a:ext>
            </a:extLst>
          </p:cNvPr>
          <p:cNvSpPr txBox="1"/>
          <p:nvPr/>
        </p:nvSpPr>
        <p:spPr>
          <a:xfrm>
            <a:off x="4246282" y="2251506"/>
            <a:ext cx="28806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like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E4F749C-28BC-BDD1-AAC1-EADE11D9EECF}"/>
              </a:ext>
            </a:extLst>
          </p:cNvPr>
          <p:cNvSpPr txBox="1"/>
          <p:nvPr/>
        </p:nvSpPr>
        <p:spPr>
          <a:xfrm>
            <a:off x="8864598" y="98409"/>
            <a:ext cx="288065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in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9F7E61B-588D-5EB5-395F-6BD43E0EBA35}"/>
              </a:ext>
            </a:extLst>
          </p:cNvPr>
          <p:cNvSpPr txBox="1"/>
          <p:nvPr/>
        </p:nvSpPr>
        <p:spPr>
          <a:xfrm>
            <a:off x="5108120" y="5031067"/>
            <a:ext cx="429583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student</a:t>
            </a:r>
          </a:p>
        </p:txBody>
      </p:sp>
    </p:spTree>
    <p:extLst>
      <p:ext uri="{BB962C8B-B14F-4D97-AF65-F5344CB8AC3E}">
        <p14:creationId xmlns:p14="http://schemas.microsoft.com/office/powerpoint/2010/main" val="3929899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22D76B-F4D2-4744-4F83-19E69E3910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4A2776-4460-97F5-90D0-6E2C44065F60}"/>
              </a:ext>
            </a:extLst>
          </p:cNvPr>
          <p:cNvSpPr txBox="1"/>
          <p:nvPr/>
        </p:nvSpPr>
        <p:spPr>
          <a:xfrm>
            <a:off x="5108120" y="2416077"/>
            <a:ext cx="378818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name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4417B3D-7C4B-E35E-F27C-60E4F9DBB04D}"/>
              </a:ext>
            </a:extLst>
          </p:cNvPr>
          <p:cNvSpPr txBox="1"/>
          <p:nvPr/>
        </p:nvSpPr>
        <p:spPr>
          <a:xfrm>
            <a:off x="4655670" y="336624"/>
            <a:ext cx="288065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from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C6A02AB-76EF-A94B-837B-EA0EE6F8240C}"/>
              </a:ext>
            </a:extLst>
          </p:cNvPr>
          <p:cNvSpPr txBox="1"/>
          <p:nvPr/>
        </p:nvSpPr>
        <p:spPr>
          <a:xfrm>
            <a:off x="844699" y="1181543"/>
            <a:ext cx="36429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am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F5544DB-1867-FA6C-0F77-5D8EFD0EB5C7}"/>
              </a:ext>
            </a:extLst>
          </p:cNvPr>
          <p:cNvSpPr txBox="1"/>
          <p:nvPr/>
        </p:nvSpPr>
        <p:spPr>
          <a:xfrm>
            <a:off x="7748175" y="3660368"/>
            <a:ext cx="353730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is</a:t>
            </a:r>
            <a:endParaRPr lang="en-GB" sz="8800" b="1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E8187F-4F1F-B6A2-3D8A-E30F09001AF1}"/>
              </a:ext>
            </a:extLst>
          </p:cNvPr>
          <p:cNvSpPr txBox="1"/>
          <p:nvPr/>
        </p:nvSpPr>
        <p:spPr>
          <a:xfrm>
            <a:off x="1239444" y="3579732"/>
            <a:ext cx="34799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years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D7BECC1-CE54-2B54-43E3-FF5C32CA7A46}"/>
              </a:ext>
            </a:extLst>
          </p:cNvPr>
          <p:cNvSpPr txBox="1"/>
          <p:nvPr/>
        </p:nvSpPr>
        <p:spPr>
          <a:xfrm>
            <a:off x="266924" y="275069"/>
            <a:ext cx="28806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B93A3A"/>
                </a:solidFill>
                <a:latin typeface="Century Gothic" panose="020B0502020202020204" pitchFamily="34" charset="0"/>
              </a:rPr>
              <a:t>live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5CE0F18-43A3-01E9-F803-351A8207803B}"/>
              </a:ext>
            </a:extLst>
          </p:cNvPr>
          <p:cNvSpPr txBox="1"/>
          <p:nvPr/>
        </p:nvSpPr>
        <p:spPr>
          <a:xfrm>
            <a:off x="8982035" y="63806"/>
            <a:ext cx="288065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in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E849365-8CAE-FDCA-C422-DB08DF7D944D}"/>
              </a:ext>
            </a:extLst>
          </p:cNvPr>
          <p:cNvSpPr txBox="1"/>
          <p:nvPr/>
        </p:nvSpPr>
        <p:spPr>
          <a:xfrm>
            <a:off x="2862010" y="5074826"/>
            <a:ext cx="429583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student</a:t>
            </a:r>
          </a:p>
        </p:txBody>
      </p:sp>
    </p:spTree>
    <p:extLst>
      <p:ext uri="{BB962C8B-B14F-4D97-AF65-F5344CB8AC3E}">
        <p14:creationId xmlns:p14="http://schemas.microsoft.com/office/powerpoint/2010/main" val="13168103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39CCAC-26D2-A1B7-2C9E-6F5D9B5ED2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7B5D669-DCA5-3459-BC1C-637DD0A989E2}"/>
              </a:ext>
            </a:extLst>
          </p:cNvPr>
          <p:cNvSpPr txBox="1"/>
          <p:nvPr/>
        </p:nvSpPr>
        <p:spPr>
          <a:xfrm>
            <a:off x="5963365" y="1754744"/>
            <a:ext cx="405821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name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6A39CF9-2D4D-8B31-EDB4-CBD15F51F2E8}"/>
              </a:ext>
            </a:extLst>
          </p:cNvPr>
          <p:cNvSpPr txBox="1"/>
          <p:nvPr/>
        </p:nvSpPr>
        <p:spPr>
          <a:xfrm>
            <a:off x="5411603" y="4266010"/>
            <a:ext cx="2880659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latin typeface="Century Gothic" panose="020B0502020202020204" pitchFamily="34" charset="0"/>
              </a:rPr>
              <a:t>my</a:t>
            </a:r>
            <a:endParaRPr lang="en-GB" sz="8800" b="1" dirty="0">
              <a:latin typeface="Century Gothic" panose="020B0502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365A84E-AE8E-A60F-A073-7D9106C8D7B8}"/>
              </a:ext>
            </a:extLst>
          </p:cNvPr>
          <p:cNvSpPr txBox="1"/>
          <p:nvPr/>
        </p:nvSpPr>
        <p:spPr>
          <a:xfrm>
            <a:off x="1906385" y="1213009"/>
            <a:ext cx="36429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am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019B57-8203-9D7A-F923-4538A336056F}"/>
              </a:ext>
            </a:extLst>
          </p:cNvPr>
          <p:cNvSpPr txBox="1"/>
          <p:nvPr/>
        </p:nvSpPr>
        <p:spPr>
          <a:xfrm>
            <a:off x="8536274" y="3200100"/>
            <a:ext cx="3537309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is</a:t>
            </a:r>
            <a:endParaRPr lang="en-GB" sz="8800" b="1" dirty="0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D17BDF1-8007-8721-055C-C05CF5A53CEC}"/>
              </a:ext>
            </a:extLst>
          </p:cNvPr>
          <p:cNvSpPr txBox="1"/>
          <p:nvPr/>
        </p:nvSpPr>
        <p:spPr>
          <a:xfrm>
            <a:off x="401498" y="3592515"/>
            <a:ext cx="4086404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4">
                    <a:lumMod val="75000"/>
                  </a:schemeClr>
                </a:solidFill>
                <a:latin typeface="Century Gothic" panose="020B0502020202020204" pitchFamily="34" charset="0"/>
              </a:rPr>
              <a:t>years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77559F-584D-73C7-602B-F5E1A57C9563}"/>
              </a:ext>
            </a:extLst>
          </p:cNvPr>
          <p:cNvSpPr txBox="1"/>
          <p:nvPr/>
        </p:nvSpPr>
        <p:spPr>
          <a:xfrm>
            <a:off x="8612746" y="63167"/>
            <a:ext cx="28806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like</a:t>
            </a:r>
            <a:endParaRPr lang="en-GB" sz="88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C51A7FC-51BA-678A-16AA-6521F1689953}"/>
              </a:ext>
            </a:extLst>
          </p:cNvPr>
          <p:cNvSpPr txBox="1"/>
          <p:nvPr/>
        </p:nvSpPr>
        <p:spPr>
          <a:xfrm>
            <a:off x="5147715" y="0"/>
            <a:ext cx="288065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in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2789775-26A1-0434-FADB-3A5CEB577047}"/>
              </a:ext>
            </a:extLst>
          </p:cNvPr>
          <p:cNvSpPr txBox="1"/>
          <p:nvPr/>
        </p:nvSpPr>
        <p:spPr>
          <a:xfrm>
            <a:off x="296781" y="63167"/>
            <a:ext cx="429583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student</a:t>
            </a:r>
          </a:p>
        </p:txBody>
      </p:sp>
    </p:spTree>
    <p:extLst>
      <p:ext uri="{BB962C8B-B14F-4D97-AF65-F5344CB8AC3E}">
        <p14:creationId xmlns:p14="http://schemas.microsoft.com/office/powerpoint/2010/main" val="37783524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2C4310-2411-D7DB-55F2-8F1BF40575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3ED0742-6B37-12F9-A4C3-26E104D3E3D9}"/>
              </a:ext>
            </a:extLst>
          </p:cNvPr>
          <p:cNvSpPr txBox="1"/>
          <p:nvPr/>
        </p:nvSpPr>
        <p:spPr>
          <a:xfrm>
            <a:off x="1209351" y="5047770"/>
            <a:ext cx="31573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rgbClr val="FF0000"/>
                </a:solidFill>
                <a:latin typeface="Century Gothic" panose="020B0502020202020204" pitchFamily="34" charset="0"/>
              </a:rPr>
              <a:t>name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DF477C9-5287-19D5-E3EC-52DCD40C5933}"/>
              </a:ext>
            </a:extLst>
          </p:cNvPr>
          <p:cNvSpPr txBox="1"/>
          <p:nvPr/>
        </p:nvSpPr>
        <p:spPr>
          <a:xfrm>
            <a:off x="3118284" y="1925854"/>
            <a:ext cx="288065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latin typeface="Century Gothic" panose="020B0502020202020204" pitchFamily="34" charset="0"/>
              </a:rPr>
              <a:t>my</a:t>
            </a:r>
            <a:endParaRPr lang="en-GB" sz="8000" b="1" dirty="0">
              <a:latin typeface="Century Gothic" panose="020B0502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5189987-A317-FD81-1B52-66BE52A26D74}"/>
              </a:ext>
            </a:extLst>
          </p:cNvPr>
          <p:cNvSpPr txBox="1"/>
          <p:nvPr/>
        </p:nvSpPr>
        <p:spPr>
          <a:xfrm>
            <a:off x="7726275" y="3698056"/>
            <a:ext cx="288065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b="1" dirty="0">
                <a:solidFill>
                  <a:schemeClr val="accent5"/>
                </a:solidFill>
                <a:latin typeface="Century Gothic" panose="020B0502020202020204" pitchFamily="34" charset="0"/>
              </a:rPr>
              <a:t>from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AB12A78-92D7-655A-2CB0-3822A871993F}"/>
              </a:ext>
            </a:extLst>
          </p:cNvPr>
          <p:cNvSpPr txBox="1"/>
          <p:nvPr/>
        </p:nvSpPr>
        <p:spPr>
          <a:xfrm>
            <a:off x="6895695" y="1337503"/>
            <a:ext cx="36429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3800" b="1" dirty="0">
                <a:solidFill>
                  <a:srgbClr val="7030A0"/>
                </a:solidFill>
                <a:latin typeface="Century Gothic" panose="020B0502020202020204" pitchFamily="34" charset="0"/>
              </a:rPr>
              <a:t>am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08DC6C7-316B-7BC7-90A9-159DB1DCE77D}"/>
              </a:ext>
            </a:extLst>
          </p:cNvPr>
          <p:cNvSpPr txBox="1"/>
          <p:nvPr/>
        </p:nvSpPr>
        <p:spPr>
          <a:xfrm>
            <a:off x="338756" y="3553494"/>
            <a:ext cx="28806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b="1" dirty="0">
                <a:solidFill>
                  <a:srgbClr val="B93A3A"/>
                </a:solidFill>
                <a:latin typeface="Century Gothic" panose="020B0502020202020204" pitchFamily="34" charset="0"/>
              </a:rPr>
              <a:t>live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B87D37E-8396-EEB7-87F9-C65080254D1F}"/>
              </a:ext>
            </a:extLst>
          </p:cNvPr>
          <p:cNvSpPr txBox="1"/>
          <p:nvPr/>
        </p:nvSpPr>
        <p:spPr>
          <a:xfrm>
            <a:off x="4779432" y="68403"/>
            <a:ext cx="288065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like</a:t>
            </a:r>
            <a:endParaRPr lang="en-GB" sz="8000" b="1" dirty="0">
              <a:solidFill>
                <a:srgbClr val="00B050"/>
              </a:solidFill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B8A7112-3EA3-1C38-9FE9-328DFA005451}"/>
              </a:ext>
            </a:extLst>
          </p:cNvPr>
          <p:cNvSpPr txBox="1"/>
          <p:nvPr/>
        </p:nvSpPr>
        <p:spPr>
          <a:xfrm>
            <a:off x="4779432" y="3687534"/>
            <a:ext cx="288065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in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823CB7B-3BC2-2BF0-CF73-E9D8EC8018B9}"/>
              </a:ext>
            </a:extLst>
          </p:cNvPr>
          <p:cNvSpPr txBox="1"/>
          <p:nvPr/>
        </p:nvSpPr>
        <p:spPr>
          <a:xfrm>
            <a:off x="418852" y="791678"/>
            <a:ext cx="429583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800" b="1" dirty="0">
                <a:solidFill>
                  <a:schemeClr val="accent1">
                    <a:lumMod val="50000"/>
                  </a:schemeClr>
                </a:solidFill>
                <a:latin typeface="Century Gothic" panose="020B0502020202020204" pitchFamily="34" charset="0"/>
              </a:rPr>
              <a:t>student</a:t>
            </a:r>
          </a:p>
        </p:txBody>
      </p:sp>
    </p:spTree>
    <p:extLst>
      <p:ext uri="{BB962C8B-B14F-4D97-AF65-F5344CB8AC3E}">
        <p14:creationId xmlns:p14="http://schemas.microsoft.com/office/powerpoint/2010/main" val="22429176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738350" y="1746972"/>
            <a:ext cx="671530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years</a:t>
            </a:r>
          </a:p>
        </p:txBody>
      </p:sp>
    </p:spTree>
    <p:extLst>
      <p:ext uri="{BB962C8B-B14F-4D97-AF65-F5344CB8AC3E}">
        <p14:creationId xmlns:p14="http://schemas.microsoft.com/office/powerpoint/2010/main" val="3821114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3657002" y="1537796"/>
            <a:ext cx="4147289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like</a:t>
            </a:r>
          </a:p>
        </p:txBody>
      </p:sp>
    </p:spTree>
    <p:extLst>
      <p:ext uri="{BB962C8B-B14F-4D97-AF65-F5344CB8AC3E}">
        <p14:creationId xmlns:p14="http://schemas.microsoft.com/office/powerpoint/2010/main" val="6006832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3220720" y="1567679"/>
            <a:ext cx="4884671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600" dirty="0">
                <a:latin typeface="Century Gothic" panose="020B0502020202020204" pitchFamily="34" charset="0"/>
              </a:rPr>
              <a:t>from</a:t>
            </a:r>
          </a:p>
        </p:txBody>
      </p:sp>
    </p:spTree>
    <p:extLst>
      <p:ext uri="{BB962C8B-B14F-4D97-AF65-F5344CB8AC3E}">
        <p14:creationId xmlns:p14="http://schemas.microsoft.com/office/powerpoint/2010/main" val="14401790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936240" y="1983641"/>
            <a:ext cx="753764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name</a:t>
            </a:r>
          </a:p>
        </p:txBody>
      </p:sp>
    </p:spTree>
    <p:extLst>
      <p:ext uri="{BB962C8B-B14F-4D97-AF65-F5344CB8AC3E}">
        <p14:creationId xmlns:p14="http://schemas.microsoft.com/office/powerpoint/2010/main" val="24128357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62</Words>
  <Application>Microsoft Office PowerPoint</Application>
  <PresentationFormat>Widescreen</PresentationFormat>
  <Paragraphs>52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3</cp:revision>
  <dcterms:created xsi:type="dcterms:W3CDTF">2023-07-22T06:29:47Z</dcterms:created>
  <dcterms:modified xsi:type="dcterms:W3CDTF">2025-08-04T08:21:08Z</dcterms:modified>
</cp:coreProperties>
</file>