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78" r:id="rId3"/>
    <p:sldId id="281" r:id="rId4"/>
    <p:sldId id="290" r:id="rId5"/>
    <p:sldId id="291" r:id="rId6"/>
    <p:sldId id="292" r:id="rId7"/>
    <p:sldId id="286" r:id="rId8"/>
    <p:sldId id="287" r:id="rId9"/>
    <p:sldId id="280" r:id="rId10"/>
    <p:sldId id="288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3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undo custSel addSld delSld modSld sldOrd">
      <pc:chgData name="David Butler" userId="1d4169bac4fa5473" providerId="LiveId" clId="{47EA5C47-FFD6-49D6-8880-D010D129CA85}" dt="2026-08-15T08:54:43.037" v="16" actId="47"/>
      <pc:docMkLst>
        <pc:docMk/>
      </pc:docMkLst>
      <pc:sldChg chg="del">
        <pc:chgData name="David Butler" userId="1d4169bac4fa5473" providerId="LiveId" clId="{47EA5C47-FFD6-49D6-8880-D010D129CA85}" dt="2026-08-15T08:53:16.199" v="4" actId="47"/>
        <pc:sldMkLst>
          <pc:docMk/>
          <pc:sldMk cId="3638815217" sldId="282"/>
        </pc:sldMkLst>
      </pc:sldChg>
      <pc:sldChg chg="del">
        <pc:chgData name="David Butler" userId="1d4169bac4fa5473" providerId="LiveId" clId="{47EA5C47-FFD6-49D6-8880-D010D129CA85}" dt="2026-08-15T08:53:17.056" v="5" actId="47"/>
        <pc:sldMkLst>
          <pc:docMk/>
          <pc:sldMk cId="2799385597" sldId="283"/>
        </pc:sldMkLst>
      </pc:sldChg>
      <pc:sldChg chg="del">
        <pc:chgData name="David Butler" userId="1d4169bac4fa5473" providerId="LiveId" clId="{47EA5C47-FFD6-49D6-8880-D010D129CA85}" dt="2026-08-15T08:54:30.830" v="13" actId="47"/>
        <pc:sldMkLst>
          <pc:docMk/>
          <pc:sldMk cId="507103690" sldId="284"/>
        </pc:sldMkLst>
      </pc:sldChg>
      <pc:sldChg chg="del">
        <pc:chgData name="David Butler" userId="1d4169bac4fa5473" providerId="LiveId" clId="{47EA5C47-FFD6-49D6-8880-D010D129CA85}" dt="2026-08-15T08:54:43.037" v="16" actId="47"/>
        <pc:sldMkLst>
          <pc:docMk/>
          <pc:sldMk cId="3941482445" sldId="285"/>
        </pc:sldMkLst>
      </pc:sldChg>
      <pc:sldChg chg="addSp new mod ord">
        <pc:chgData name="David Butler" userId="1d4169bac4fa5473" providerId="LiveId" clId="{47EA5C47-FFD6-49D6-8880-D010D129CA85}" dt="2026-08-15T08:52:28.357" v="3" actId="22"/>
        <pc:sldMkLst>
          <pc:docMk/>
          <pc:sldMk cId="2412257782" sldId="289"/>
        </pc:sldMkLst>
        <pc:picChg chg="add">
          <ac:chgData name="David Butler" userId="1d4169bac4fa5473" providerId="LiveId" clId="{47EA5C47-FFD6-49D6-8880-D010D129CA85}" dt="2026-08-15T08:52:28.357" v="3" actId="22"/>
          <ac:picMkLst>
            <pc:docMk/>
            <pc:sldMk cId="2412257782" sldId="289"/>
            <ac:picMk id="3" creationId="{01D5CA0A-3182-9E62-FA31-3FBEC1B95B24}"/>
          </ac:picMkLst>
        </pc:picChg>
      </pc:sldChg>
      <pc:sldChg chg="addSp new mod ord">
        <pc:chgData name="David Butler" userId="1d4169bac4fa5473" providerId="LiveId" clId="{47EA5C47-FFD6-49D6-8880-D010D129CA85}" dt="2026-08-15T08:53:25.938" v="11" actId="22"/>
        <pc:sldMkLst>
          <pc:docMk/>
          <pc:sldMk cId="1298525289" sldId="290"/>
        </pc:sldMkLst>
        <pc:picChg chg="add">
          <ac:chgData name="David Butler" userId="1d4169bac4fa5473" providerId="LiveId" clId="{47EA5C47-FFD6-49D6-8880-D010D129CA85}" dt="2026-08-15T08:53:25.938" v="11" actId="22"/>
          <ac:picMkLst>
            <pc:docMk/>
            <pc:sldMk cId="1298525289" sldId="290"/>
            <ac:picMk id="3" creationId="{0F58FAC9-7042-1E2A-223B-541C084389B8}"/>
          </ac:picMkLst>
        </pc:picChg>
      </pc:sldChg>
      <pc:sldChg chg="addSp add del mod">
        <pc:chgData name="David Butler" userId="1d4169bac4fa5473" providerId="LiveId" clId="{47EA5C47-FFD6-49D6-8880-D010D129CA85}" dt="2026-08-15T08:54:39.812" v="15" actId="47"/>
        <pc:sldMkLst>
          <pc:docMk/>
          <pc:sldMk cId="2399975985" sldId="291"/>
        </pc:sldMkLst>
        <pc:picChg chg="add">
          <ac:chgData name="David Butler" userId="1d4169bac4fa5473" providerId="LiveId" clId="{47EA5C47-FFD6-49D6-8880-D010D129CA85}" dt="2026-08-15T08:54:13.470" v="12" actId="22"/>
          <ac:picMkLst>
            <pc:docMk/>
            <pc:sldMk cId="2399975985" sldId="291"/>
            <ac:picMk id="3" creationId="{6875A332-1D5C-8E97-36C1-D70DAE2C3798}"/>
          </ac:picMkLst>
        </pc:picChg>
      </pc:sldChg>
      <pc:sldChg chg="add">
        <pc:chgData name="David Butler" userId="1d4169bac4fa5473" providerId="LiveId" clId="{47EA5C47-FFD6-49D6-8880-D010D129CA85}" dt="2026-08-15T08:53:24.253" v="10" actId="2890"/>
        <pc:sldMkLst>
          <pc:docMk/>
          <pc:sldMk cId="1970822871" sldId="29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8/15/2026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D5CA0A-3182-9E62-FA31-3FBEC1B95B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4330"/>
            <a:ext cx="9144000" cy="2589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2577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BAF1C6-F407-E2EC-EF15-80C8AE934E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261618"/>
            <a:ext cx="8178799" cy="4334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695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A9C00E-E56E-FB8A-BAA9-BCEDC966F5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7" y="908720"/>
            <a:ext cx="7066385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781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85A57CE-AD9A-94EE-8653-4345708846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98043"/>
            <a:ext cx="8178799" cy="4661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788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F58FAC9-7042-1E2A-223B-541C08438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13494"/>
            <a:ext cx="9144000" cy="6031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525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06A66D-F545-058E-CA4F-E87923E13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75A332-1D5C-8E97-36C1-D70DAE2C37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8181"/>
            <a:ext cx="9144000" cy="530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975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2217C8-F301-1260-F8A1-33EE3B2DF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08228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766673-6CEB-1011-4183-04AE62F48C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985584"/>
            <a:ext cx="8178799" cy="488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600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74E3CE-0B16-6A07-4EDA-1BE3CA3DED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862902"/>
            <a:ext cx="8178799" cy="5132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6644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6D82A65-A4CA-BAEE-41AF-09F265D906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600" y="1046925"/>
            <a:ext cx="8178799" cy="4764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425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</TotalTime>
  <Words>0</Words>
  <Application>Microsoft Office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6</cp:revision>
  <dcterms:created xsi:type="dcterms:W3CDTF">2023-07-12T07:05:28Z</dcterms:created>
  <dcterms:modified xsi:type="dcterms:W3CDTF">2026-08-15T08:54:44Z</dcterms:modified>
</cp:coreProperties>
</file>