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89" r:id="rId4"/>
    <p:sldId id="283" r:id="rId5"/>
    <p:sldId id="290" r:id="rId6"/>
    <p:sldId id="291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276E9-998A-4B07-9402-043586223017}" v="3" dt="2025-08-04T12:24:30.109"/>
    <p1510:client id="{C2CEABC2-D94E-4043-85F8-C20965953A5C}" v="11" dt="2025-08-04T07:56:53.8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  <pc:spChg chg="mod">
          <ac:chgData name="David Butler" userId="1d4169bac4fa5473" providerId="LiveId" clId="{C2CEABC2-D94E-4043-85F8-C20965953A5C}" dt="2025-08-04T08:20:28.505" v="459" actId="1076"/>
          <ac:spMkLst>
            <pc:docMk/>
            <pc:sldMk cId="400183002" sldId="274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  <pc:spChg chg="mod">
          <ac:chgData name="David Butler" userId="1d4169bac4fa5473" providerId="LiveId" clId="{C2CEABC2-D94E-4043-85F8-C20965953A5C}" dt="2025-08-04T08:20:31.617" v="463" actId="20577"/>
          <ac:spMkLst>
            <pc:docMk/>
            <pc:sldMk cId="4182652023" sldId="275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  <pc:spChg chg="mod">
          <ac:chgData name="David Butler" userId="1d4169bac4fa5473" providerId="LiveId" clId="{C2CEABC2-D94E-4043-85F8-C20965953A5C}" dt="2025-08-04T08:20:36.435" v="466" actId="1076"/>
          <ac:spMkLst>
            <pc:docMk/>
            <pc:sldMk cId="3647822966" sldId="276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  <pc:spChg chg="mod">
          <ac:chgData name="David Butler" userId="1d4169bac4fa5473" providerId="LiveId" clId="{C2CEABC2-D94E-4043-85F8-C20965953A5C}" dt="2025-08-04T08:20:41.876" v="469" actId="1076"/>
          <ac:spMkLst>
            <pc:docMk/>
            <pc:sldMk cId="1793408645" sldId="277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  <pc:spChg chg="mod">
          <ac:chgData name="David Butler" userId="1d4169bac4fa5473" providerId="LiveId" clId="{C2CEABC2-D94E-4043-85F8-C20965953A5C}" dt="2025-08-04T08:21:01.802" v="477" actId="1076"/>
          <ac:spMkLst>
            <pc:docMk/>
            <pc:sldMk cId="2673097918" sldId="278"/>
            <ac:spMk id="2" creationId="{45A6B596-C4F7-7A73-34CC-590A7531F11F}"/>
          </ac:spMkLst>
        </pc:spChg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  <pc:spChg chg="add del mod">
          <ac:chgData name="David Butler" userId="1d4169bac4fa5473" providerId="LiveId" clId="{C2CEABC2-D94E-4043-85F8-C20965953A5C}" dt="2025-08-04T08:00:29.092" v="373" actId="478"/>
          <ac:spMkLst>
            <pc:docMk/>
            <pc:sldMk cId="3929899486" sldId="283"/>
            <ac:spMk id="2" creationId="{F5DA781F-B188-5F38-6916-8A1E5CEF992C}"/>
          </ac:spMkLst>
        </pc:spChg>
        <pc:spChg chg="add mod">
          <ac:chgData name="David Butler" userId="1d4169bac4fa5473" providerId="LiveId" clId="{C2CEABC2-D94E-4043-85F8-C20965953A5C}" dt="2025-08-04T08:00:42.940" v="376" actId="403"/>
          <ac:spMkLst>
            <pc:docMk/>
            <pc:sldMk cId="3929899486" sldId="283"/>
            <ac:spMk id="3" creationId="{6941152D-1C1C-4108-EE6E-C3B6DDBA70FA}"/>
          </ac:spMkLst>
        </pc:spChg>
        <pc:spChg chg="add mod">
          <ac:chgData name="David Butler" userId="1d4169bac4fa5473" providerId="LiveId" clId="{C2CEABC2-D94E-4043-85F8-C20965953A5C}" dt="2025-08-04T07:53:53.466" v="158" actId="1076"/>
          <ac:spMkLst>
            <pc:docMk/>
            <pc:sldMk cId="3929899486" sldId="283"/>
            <ac:spMk id="4" creationId="{1E694F87-E937-4F5A-8A3B-18FE03B79C2E}"/>
          </ac:spMkLst>
        </pc:spChg>
        <pc:spChg chg="add del mod">
          <ac:chgData name="David Butler" userId="1d4169bac4fa5473" providerId="LiveId" clId="{C2CEABC2-D94E-4043-85F8-C20965953A5C}" dt="2025-08-04T08:00:36.019" v="374" actId="478"/>
          <ac:spMkLst>
            <pc:docMk/>
            <pc:sldMk cId="3929899486" sldId="283"/>
            <ac:spMk id="5" creationId="{3998C650-DCF7-5AAB-4088-17B35A99812C}"/>
          </ac:spMkLst>
        </pc:spChg>
        <pc:spChg chg="add mod">
          <ac:chgData name="David Butler" userId="1d4169bac4fa5473" providerId="LiveId" clId="{C2CEABC2-D94E-4043-85F8-C20965953A5C}" dt="2025-08-04T08:00:43.972" v="377" actId="1076"/>
          <ac:spMkLst>
            <pc:docMk/>
            <pc:sldMk cId="3929899486" sldId="283"/>
            <ac:spMk id="6" creationId="{B6578712-9D1B-33EF-7660-86FE81CABB2D}"/>
          </ac:spMkLst>
        </pc:spChg>
        <pc:spChg chg="add mod">
          <ac:chgData name="David Butler" userId="1d4169bac4fa5473" providerId="LiveId" clId="{C2CEABC2-D94E-4043-85F8-C20965953A5C}" dt="2025-08-04T08:00:56.049" v="381" actId="1076"/>
          <ac:spMkLst>
            <pc:docMk/>
            <pc:sldMk cId="3929899486" sldId="283"/>
            <ac:spMk id="7" creationId="{83BC76D0-8931-CE36-53A5-3E424614B93E}"/>
          </ac:spMkLst>
        </pc:spChg>
        <pc:spChg chg="add mod">
          <ac:chgData name="David Butler" userId="1d4169bac4fa5473" providerId="LiveId" clId="{C2CEABC2-D94E-4043-85F8-C20965953A5C}" dt="2025-08-04T08:01:01.983" v="383" actId="1076"/>
          <ac:spMkLst>
            <pc:docMk/>
            <pc:sldMk cId="3929899486" sldId="283"/>
            <ac:spMk id="8" creationId="{03A23421-AA4F-70B1-B2B6-706CE7211E4F}"/>
          </ac:spMkLst>
        </pc:spChg>
        <pc:spChg chg="add mod">
          <ac:chgData name="David Butler" userId="1d4169bac4fa5473" providerId="LiveId" clId="{C2CEABC2-D94E-4043-85F8-C20965953A5C}" dt="2025-08-04T08:00:53.745" v="380" actId="403"/>
          <ac:spMkLst>
            <pc:docMk/>
            <pc:sldMk cId="3929899486" sldId="283"/>
            <ac:spMk id="9" creationId="{BD543DEC-225D-7DE7-D291-3AF7AFEA5F2E}"/>
          </ac:spMkLst>
        </pc:spChg>
        <pc:spChg chg="add mod">
          <ac:chgData name="David Butler" userId="1d4169bac4fa5473" providerId="LiveId" clId="{C2CEABC2-D94E-4043-85F8-C20965953A5C}" dt="2025-08-04T08:00:50.396" v="379" actId="403"/>
          <ac:spMkLst>
            <pc:docMk/>
            <pc:sldMk cId="3929899486" sldId="283"/>
            <ac:spMk id="10" creationId="{AE4F749C-28BC-BDD1-AAC1-EADE11D9EECF}"/>
          </ac:spMkLst>
        </pc:spChg>
        <pc:spChg chg="add mod">
          <ac:chgData name="David Butler" userId="1d4169bac4fa5473" providerId="LiveId" clId="{C2CEABC2-D94E-4043-85F8-C20965953A5C}" dt="2025-08-04T07:54:17.590" v="171" actId="1076"/>
          <ac:spMkLst>
            <pc:docMk/>
            <pc:sldMk cId="3929899486" sldId="283"/>
            <ac:spMk id="11" creationId="{09F7E61B-588D-5EB5-395F-6BD43E0EBA35}"/>
          </ac:spMkLst>
        </pc:spChg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del mod">
          <ac:chgData name="David Butler" userId="1d4169bac4fa5473" providerId="LiveId" clId="{C2CEABC2-D94E-4043-85F8-C20965953A5C}" dt="2025-08-04T07:58:14.088" v="327" actId="478"/>
          <ac:spMkLst>
            <pc:docMk/>
            <pc:sldMk cId="433527640" sldId="284"/>
            <ac:spMk id="3" creationId="{320A51E9-E5DB-9F7A-1B98-58D5ECF69042}"/>
          </ac:spMkLst>
        </pc:spChg>
        <pc:spChg chg="del mod">
          <ac:chgData name="David Butler" userId="1d4169bac4fa5473" providerId="LiveId" clId="{C2CEABC2-D94E-4043-85F8-C20965953A5C}" dt="2025-08-04T07:58:25.409" v="333" actId="478"/>
          <ac:spMkLst>
            <pc:docMk/>
            <pc:sldMk cId="433527640" sldId="284"/>
            <ac:spMk id="4" creationId="{3BEA6725-7DFD-897F-A6DA-2B9B52F650A0}"/>
          </ac:spMkLst>
        </pc:spChg>
        <pc:spChg chg="del">
          <ac:chgData name="David Butler" userId="1d4169bac4fa5473" providerId="LiveId" clId="{C2CEABC2-D94E-4043-85F8-C20965953A5C}" dt="2025-08-04T07:58:10.576" v="326" actId="478"/>
          <ac:spMkLst>
            <pc:docMk/>
            <pc:sldMk cId="433527640" sldId="284"/>
            <ac:spMk id="5" creationId="{50FBA464-E28E-FB35-68D7-83B9CF9FB685}"/>
          </ac:spMkLst>
        </pc:spChg>
        <pc:spChg chg="del">
          <ac:chgData name="David Butler" userId="1d4169bac4fa5473" providerId="LiveId" clId="{C2CEABC2-D94E-4043-85F8-C20965953A5C}" dt="2025-08-04T07:58:18.035" v="328" actId="478"/>
          <ac:spMkLst>
            <pc:docMk/>
            <pc:sldMk cId="433527640" sldId="284"/>
            <ac:spMk id="6" creationId="{673FF3D0-CD22-4BBC-E8A0-71ADC12C160E}"/>
          </ac:spMkLst>
        </pc:spChg>
        <pc:spChg chg="del mod">
          <ac:chgData name="David Butler" userId="1d4169bac4fa5473" providerId="LiveId" clId="{C2CEABC2-D94E-4043-85F8-C20965953A5C}" dt="2025-08-04T07:58:24.272" v="332" actId="478"/>
          <ac:spMkLst>
            <pc:docMk/>
            <pc:sldMk cId="433527640" sldId="284"/>
            <ac:spMk id="7" creationId="{6E1D5013-E527-A9A1-A263-885B9804CC7B}"/>
          </ac:spMkLst>
        </pc:spChg>
        <pc:spChg chg="del mod">
          <ac:chgData name="David Butler" userId="1d4169bac4fa5473" providerId="LiveId" clId="{C2CEABC2-D94E-4043-85F8-C20965953A5C}" dt="2025-08-04T07:58:22.727" v="331" actId="478"/>
          <ac:spMkLst>
            <pc:docMk/>
            <pc:sldMk cId="433527640" sldId="284"/>
            <ac:spMk id="8" creationId="{9EE67A78-5C7D-B667-7D49-0654B36CDEAB}"/>
          </ac:spMkLst>
        </pc:spChg>
        <pc:spChg chg="del mod">
          <ac:chgData name="David Butler" userId="1d4169bac4fa5473" providerId="LiveId" clId="{C2CEABC2-D94E-4043-85F8-C20965953A5C}" dt="2025-08-04T07:58:21.341" v="330" actId="478"/>
          <ac:spMkLst>
            <pc:docMk/>
            <pc:sldMk cId="433527640" sldId="284"/>
            <ac:spMk id="9" creationId="{20BA8687-5B7F-5FE1-C768-A0C99D8417BB}"/>
          </ac:spMkLst>
        </pc:spChg>
        <pc:spChg chg="del">
          <ac:chgData name="David Butler" userId="1d4169bac4fa5473" providerId="LiveId" clId="{C2CEABC2-D94E-4043-85F8-C20965953A5C}" dt="2025-08-04T07:58:07.823" v="325" actId="478"/>
          <ac:spMkLst>
            <pc:docMk/>
            <pc:sldMk cId="433527640" sldId="284"/>
            <ac:spMk id="10" creationId="{4F8EA203-2136-5C35-2EED-B789ED988BE8}"/>
          </ac:spMkLst>
        </pc:spChg>
        <pc:spChg chg="del mod">
          <ac:chgData name="David Butler" userId="1d4169bac4fa5473" providerId="LiveId" clId="{C2CEABC2-D94E-4043-85F8-C20965953A5C}" dt="2025-08-04T07:58:19.598" v="329" actId="478"/>
          <ac:spMkLst>
            <pc:docMk/>
            <pc:sldMk cId="433527640" sldId="284"/>
            <ac:spMk id="11" creationId="{76827C16-B39F-2135-F417-106B1FDF0257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  <pc:spChg chg="mod">
          <ac:chgData name="David Butler" userId="1d4169bac4fa5473" providerId="LiveId" clId="{C2CEABC2-D94E-4043-85F8-C20965953A5C}" dt="2025-08-04T08:01:34.795" v="395" actId="1076"/>
          <ac:spMkLst>
            <pc:docMk/>
            <pc:sldMk cId="1316810330" sldId="285"/>
            <ac:spMk id="2" creationId="{874A2776-4460-97F5-90D0-6E2C44065F60}"/>
          </ac:spMkLst>
        </pc:spChg>
        <pc:spChg chg="del">
          <ac:chgData name="David Butler" userId="1d4169bac4fa5473" providerId="LiveId" clId="{C2CEABC2-D94E-4043-85F8-C20965953A5C}" dt="2025-08-04T08:01:17.419" v="387" actId="478"/>
          <ac:spMkLst>
            <pc:docMk/>
            <pc:sldMk cId="1316810330" sldId="285"/>
            <ac:spMk id="3" creationId="{6F495BAE-B077-BF3E-909F-9B8039A96B30}"/>
          </ac:spMkLst>
        </pc:spChg>
        <pc:spChg chg="mod">
          <ac:chgData name="David Butler" userId="1d4169bac4fa5473" providerId="LiveId" clId="{C2CEABC2-D94E-4043-85F8-C20965953A5C}" dt="2025-08-04T08:01:22.494" v="389" actId="403"/>
          <ac:spMkLst>
            <pc:docMk/>
            <pc:sldMk cId="1316810330" sldId="285"/>
            <ac:spMk id="4" creationId="{D4417B3D-7C4B-E35E-F27C-60E4F9DBB04D}"/>
          </ac:spMkLst>
        </pc:spChg>
        <pc:spChg chg="mod">
          <ac:chgData name="David Butler" userId="1d4169bac4fa5473" providerId="LiveId" clId="{C2CEABC2-D94E-4043-85F8-C20965953A5C}" dt="2025-08-04T08:01:25.855" v="391" actId="1076"/>
          <ac:spMkLst>
            <pc:docMk/>
            <pc:sldMk cId="1316810330" sldId="285"/>
            <ac:spMk id="5" creationId="{EC6A02AB-76EF-A94B-837B-EA0EE6F8240C}"/>
          </ac:spMkLst>
        </pc:spChg>
        <pc:spChg chg="mod">
          <ac:chgData name="David Butler" userId="1d4169bac4fa5473" providerId="LiveId" clId="{C2CEABC2-D94E-4043-85F8-C20965953A5C}" dt="2025-08-04T08:01:41.615" v="398" actId="1076"/>
          <ac:spMkLst>
            <pc:docMk/>
            <pc:sldMk cId="1316810330" sldId="285"/>
            <ac:spMk id="6" creationId="{DF5544DB-1867-FA6C-0F77-5D8EFD0EB5C7}"/>
          </ac:spMkLst>
        </pc:spChg>
        <pc:spChg chg="mod">
          <ac:chgData name="David Butler" userId="1d4169bac4fa5473" providerId="LiveId" clId="{C2CEABC2-D94E-4043-85F8-C20965953A5C}" dt="2025-08-04T08:01:37.523" v="396" actId="1076"/>
          <ac:spMkLst>
            <pc:docMk/>
            <pc:sldMk cId="1316810330" sldId="285"/>
            <ac:spMk id="8" creationId="{BD7BECC1-CE54-2B54-43E3-FF5C32CA7A46}"/>
          </ac:spMkLst>
        </pc:spChg>
        <pc:spChg chg="del">
          <ac:chgData name="David Butler" userId="1d4169bac4fa5473" providerId="LiveId" clId="{C2CEABC2-D94E-4043-85F8-C20965953A5C}" dt="2025-08-04T08:01:19.019" v="388" actId="478"/>
          <ac:spMkLst>
            <pc:docMk/>
            <pc:sldMk cId="1316810330" sldId="285"/>
            <ac:spMk id="9" creationId="{7CA0A18E-76B8-F4D4-CBFF-810D815ACE5C}"/>
          </ac:spMkLst>
        </pc:spChg>
        <pc:spChg chg="mod">
          <ac:chgData name="David Butler" userId="1d4169bac4fa5473" providerId="LiveId" clId="{C2CEABC2-D94E-4043-85F8-C20965953A5C}" dt="2025-08-04T08:01:39.705" v="397" actId="1076"/>
          <ac:spMkLst>
            <pc:docMk/>
            <pc:sldMk cId="1316810330" sldId="285"/>
            <ac:spMk id="11" creationId="{2E849365-8CAE-FDCA-C422-DB08DF7D944D}"/>
          </ac:spMkLst>
        </pc:spChg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  <pc:spChg chg="mod">
          <ac:chgData name="David Butler" userId="1d4169bac4fa5473" providerId="LiveId" clId="{C2CEABC2-D94E-4043-85F8-C20965953A5C}" dt="2025-08-04T08:02:27.513" v="412" actId="14100"/>
          <ac:spMkLst>
            <pc:docMk/>
            <pc:sldMk cId="3778352482" sldId="286"/>
            <ac:spMk id="2" creationId="{B7B5D669-DCA5-3459-BC1C-637DD0A989E2}"/>
          </ac:spMkLst>
        </pc:spChg>
        <pc:spChg chg="mod">
          <ac:chgData name="David Butler" userId="1d4169bac4fa5473" providerId="LiveId" clId="{C2CEABC2-D94E-4043-85F8-C20965953A5C}" dt="2025-08-04T08:02:50.174" v="418" actId="1076"/>
          <ac:spMkLst>
            <pc:docMk/>
            <pc:sldMk cId="3778352482" sldId="286"/>
            <ac:spMk id="3" creationId="{F6A39CF9-2D4D-8B31-EDB4-CBD15F51F2E8}"/>
          </ac:spMkLst>
        </pc:spChg>
        <pc:spChg chg="del">
          <ac:chgData name="David Butler" userId="1d4169bac4fa5473" providerId="LiveId" clId="{C2CEABC2-D94E-4043-85F8-C20965953A5C}" dt="2025-08-04T08:01:53.748" v="399" actId="478"/>
          <ac:spMkLst>
            <pc:docMk/>
            <pc:sldMk cId="3778352482" sldId="286"/>
            <ac:spMk id="4" creationId="{746F8D2A-1EBF-B0CF-9F4A-B7EA66B7828F}"/>
          </ac:spMkLst>
        </pc:spChg>
        <pc:spChg chg="mod">
          <ac:chgData name="David Butler" userId="1d4169bac4fa5473" providerId="LiveId" clId="{C2CEABC2-D94E-4043-85F8-C20965953A5C}" dt="2025-08-04T08:02:18.998" v="409" actId="1076"/>
          <ac:spMkLst>
            <pc:docMk/>
            <pc:sldMk cId="3778352482" sldId="286"/>
            <ac:spMk id="5" creationId="{D365A84E-AE8E-A60F-A073-7D9106C8D7B8}"/>
          </ac:spMkLst>
        </pc:spChg>
        <pc:spChg chg="mod">
          <ac:chgData name="David Butler" userId="1d4169bac4fa5473" providerId="LiveId" clId="{C2CEABC2-D94E-4043-85F8-C20965953A5C}" dt="2025-08-04T08:02:52.140" v="419" actId="1076"/>
          <ac:spMkLst>
            <pc:docMk/>
            <pc:sldMk cId="3778352482" sldId="286"/>
            <ac:spMk id="7" creationId="{2D17BDF1-8007-8721-055C-C05CF5A53CEC}"/>
          </ac:spMkLst>
        </pc:spChg>
        <pc:spChg chg="del">
          <ac:chgData name="David Butler" userId="1d4169bac4fa5473" providerId="LiveId" clId="{C2CEABC2-D94E-4043-85F8-C20965953A5C}" dt="2025-08-04T08:01:58.264" v="400" actId="478"/>
          <ac:spMkLst>
            <pc:docMk/>
            <pc:sldMk cId="3778352482" sldId="286"/>
            <ac:spMk id="8" creationId="{5E9EB5D8-7C96-7AA9-6EFC-14CF918FC6BC}"/>
          </ac:spMkLst>
        </pc:spChg>
        <pc:spChg chg="mod">
          <ac:chgData name="David Butler" userId="1d4169bac4fa5473" providerId="LiveId" clId="{C2CEABC2-D94E-4043-85F8-C20965953A5C}" dt="2025-08-04T08:02:16.394" v="408" actId="1076"/>
          <ac:spMkLst>
            <pc:docMk/>
            <pc:sldMk cId="3778352482" sldId="286"/>
            <ac:spMk id="9" creationId="{7177559F-584D-73C7-602B-F5E1A57C9563}"/>
          </ac:spMkLst>
        </pc:spChg>
        <pc:spChg chg="mod">
          <ac:chgData name="David Butler" userId="1d4169bac4fa5473" providerId="LiveId" clId="{C2CEABC2-D94E-4043-85F8-C20965953A5C}" dt="2025-08-04T08:02:35.796" v="414" actId="1076"/>
          <ac:spMkLst>
            <pc:docMk/>
            <pc:sldMk cId="3778352482" sldId="286"/>
            <ac:spMk id="10" creationId="{4C51A7FC-51BA-678A-16AA-6521F1689953}"/>
          </ac:spMkLst>
        </pc:spChg>
        <pc:spChg chg="mod">
          <ac:chgData name="David Butler" userId="1d4169bac4fa5473" providerId="LiveId" clId="{C2CEABC2-D94E-4043-85F8-C20965953A5C}" dt="2025-08-04T08:02:09.573" v="405" actId="1076"/>
          <ac:spMkLst>
            <pc:docMk/>
            <pc:sldMk cId="3778352482" sldId="286"/>
            <ac:spMk id="11" creationId="{02789775-26A1-0434-FADB-3A5CEB577047}"/>
          </ac:spMkLst>
        </pc:spChg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  <pc:spChg chg="mod">
          <ac:chgData name="David Butler" userId="1d4169bac4fa5473" providerId="LiveId" clId="{C2CEABC2-D94E-4043-85F8-C20965953A5C}" dt="2025-08-04T08:19:47.765" v="427" actId="1076"/>
          <ac:spMkLst>
            <pc:docMk/>
            <pc:sldMk cId="2242917637" sldId="287"/>
            <ac:spMk id="2" creationId="{43ED0742-6B37-12F9-A4C3-26E104D3E3D9}"/>
          </ac:spMkLst>
        </pc:spChg>
        <pc:spChg chg="mod">
          <ac:chgData name="David Butler" userId="1d4169bac4fa5473" providerId="LiveId" clId="{C2CEABC2-D94E-4043-85F8-C20965953A5C}" dt="2025-08-04T08:19:40.622" v="424" actId="1076"/>
          <ac:spMkLst>
            <pc:docMk/>
            <pc:sldMk cId="2242917637" sldId="287"/>
            <ac:spMk id="3" creationId="{2DF477C9-5287-19D5-E3EC-52DCD40C5933}"/>
          </ac:spMkLst>
        </pc:spChg>
        <pc:spChg chg="mod">
          <ac:chgData name="David Butler" userId="1d4169bac4fa5473" providerId="LiveId" clId="{C2CEABC2-D94E-4043-85F8-C20965953A5C}" dt="2025-08-04T08:19:35.733" v="422" actId="1076"/>
          <ac:spMkLst>
            <pc:docMk/>
            <pc:sldMk cId="2242917637" sldId="287"/>
            <ac:spMk id="4" creationId="{95189987-A317-FD81-1B52-66BE52A26D74}"/>
          </ac:spMkLst>
        </pc:spChg>
        <pc:spChg chg="del">
          <ac:chgData name="David Butler" userId="1d4169bac4fa5473" providerId="LiveId" clId="{C2CEABC2-D94E-4043-85F8-C20965953A5C}" dt="2025-08-04T08:19:26.489" v="421" actId="478"/>
          <ac:spMkLst>
            <pc:docMk/>
            <pc:sldMk cId="2242917637" sldId="287"/>
            <ac:spMk id="6" creationId="{B92A60B1-05FE-F323-0512-3D1B3D033AF2}"/>
          </ac:spMkLst>
        </pc:spChg>
        <pc:spChg chg="del">
          <ac:chgData name="David Butler" userId="1d4169bac4fa5473" providerId="LiveId" clId="{C2CEABC2-D94E-4043-85F8-C20965953A5C}" dt="2025-08-04T08:19:43.003" v="425" actId="478"/>
          <ac:spMkLst>
            <pc:docMk/>
            <pc:sldMk cId="2242917637" sldId="287"/>
            <ac:spMk id="7" creationId="{D4F2BAD1-F599-D03B-07A7-0A29C129E809}"/>
          </ac:spMkLst>
        </pc:spChg>
        <pc:spChg chg="mod">
          <ac:chgData name="David Butler" userId="1d4169bac4fa5473" providerId="LiveId" clId="{C2CEABC2-D94E-4043-85F8-C20965953A5C}" dt="2025-08-04T08:19:45.899" v="426" actId="1076"/>
          <ac:spMkLst>
            <pc:docMk/>
            <pc:sldMk cId="2242917637" sldId="287"/>
            <ac:spMk id="8" creationId="{408DC6C7-316B-7BC7-90A9-159DB1DCE77D}"/>
          </ac:spMkLst>
        </pc:spChg>
        <pc:spChg chg="mod">
          <ac:chgData name="David Butler" userId="1d4169bac4fa5473" providerId="LiveId" clId="{C2CEABC2-D94E-4043-85F8-C20965953A5C}" dt="2025-08-04T08:19:38.784" v="423" actId="1076"/>
          <ac:spMkLst>
            <pc:docMk/>
            <pc:sldMk cId="2242917637" sldId="287"/>
            <ac:spMk id="9" creationId="{7B87D37E-8396-EEB7-87F9-C65080254D1F}"/>
          </ac:spMkLst>
        </pc:spChg>
        <pc:spChg chg="mod">
          <ac:chgData name="David Butler" userId="1d4169bac4fa5473" providerId="LiveId" clId="{C2CEABC2-D94E-4043-85F8-C20965953A5C}" dt="2025-08-04T08:19:53.482" v="429" actId="1076"/>
          <ac:spMkLst>
            <pc:docMk/>
            <pc:sldMk cId="2242917637" sldId="287"/>
            <ac:spMk id="10" creationId="{2B8A7112-3EA3-1C38-9FE9-328DFA005451}"/>
          </ac:spMkLst>
        </pc:spChg>
        <pc:spChg chg="mod">
          <ac:chgData name="David Butler" userId="1d4169bac4fa5473" providerId="LiveId" clId="{C2CEABC2-D94E-4043-85F8-C20965953A5C}" dt="2025-08-04T08:19:51.028" v="428" actId="1076"/>
          <ac:spMkLst>
            <pc:docMk/>
            <pc:sldMk cId="2242917637" sldId="287"/>
            <ac:spMk id="11" creationId="{F823CB7B-3BC2-2BF0-CF73-E9D8EC8018B9}"/>
          </ac:spMkLst>
        </pc:spChg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  <pc:spChg chg="add del mod">
          <ac:chgData name="David Butler" userId="1d4169bac4fa5473" providerId="LiveId" clId="{806276E9-998A-4B07-9402-043586223017}" dt="2025-08-04T12:22:59.524" v="236" actId="478"/>
          <ac:spMkLst>
            <pc:docMk/>
            <pc:sldMk cId="3929899486" sldId="283"/>
            <ac:spMk id="2" creationId="{662CDBD1-465F-85C8-A5C0-4DA2742E04DE}"/>
          </ac:spMkLst>
        </pc:spChg>
        <pc:spChg chg="mod">
          <ac:chgData name="David Butler" userId="1d4169bac4fa5473" providerId="LiveId" clId="{806276E9-998A-4B07-9402-043586223017}" dt="2025-08-04T12:23:09.192" v="238" actId="1076"/>
          <ac:spMkLst>
            <pc:docMk/>
            <pc:sldMk cId="3929899486" sldId="283"/>
            <ac:spMk id="3" creationId="{6941152D-1C1C-4108-EE6E-C3B6DDBA70FA}"/>
          </ac:spMkLst>
        </pc:spChg>
        <pc:spChg chg="mod">
          <ac:chgData name="David Butler" userId="1d4169bac4fa5473" providerId="LiveId" clId="{806276E9-998A-4B07-9402-043586223017}" dt="2025-08-04T12:23:37.189" v="245" actId="1076"/>
          <ac:spMkLst>
            <pc:docMk/>
            <pc:sldMk cId="3929899486" sldId="283"/>
            <ac:spMk id="4" creationId="{1E694F87-E937-4F5A-8A3B-18FE03B79C2E}"/>
          </ac:spMkLst>
        </pc:spChg>
        <pc:spChg chg="add mod">
          <ac:chgData name="David Butler" userId="1d4169bac4fa5473" providerId="LiveId" clId="{806276E9-998A-4B07-9402-043586223017}" dt="2025-08-04T12:23:34.675" v="244" actId="1076"/>
          <ac:spMkLst>
            <pc:docMk/>
            <pc:sldMk cId="3929899486" sldId="283"/>
            <ac:spMk id="5" creationId="{BE06376E-6AEF-85C0-691F-2EA0B26287F7}"/>
          </ac:spMkLst>
        </pc:spChg>
        <pc:spChg chg="mod">
          <ac:chgData name="David Butler" userId="1d4169bac4fa5473" providerId="LiveId" clId="{806276E9-998A-4B07-9402-043586223017}" dt="2025-08-04T12:23:31.289" v="243" actId="1076"/>
          <ac:spMkLst>
            <pc:docMk/>
            <pc:sldMk cId="3929899486" sldId="283"/>
            <ac:spMk id="6" creationId="{B6578712-9D1B-33EF-7660-86FE81CABB2D}"/>
          </ac:spMkLst>
        </pc:spChg>
        <pc:spChg chg="mod">
          <ac:chgData name="David Butler" userId="1d4169bac4fa5473" providerId="LiveId" clId="{806276E9-998A-4B07-9402-043586223017}" dt="2025-08-04T12:19:04.921" v="140" actId="14100"/>
          <ac:spMkLst>
            <pc:docMk/>
            <pc:sldMk cId="3929899486" sldId="283"/>
            <ac:spMk id="7" creationId="{83BC76D0-8931-CE36-53A5-3E424614B93E}"/>
          </ac:spMkLst>
        </pc:spChg>
        <pc:spChg chg="del mod">
          <ac:chgData name="David Butler" userId="1d4169bac4fa5473" providerId="LiveId" clId="{806276E9-998A-4B07-9402-043586223017}" dt="2025-08-04T12:23:06.023" v="237" actId="478"/>
          <ac:spMkLst>
            <pc:docMk/>
            <pc:sldMk cId="3929899486" sldId="283"/>
            <ac:spMk id="8" creationId="{03A23421-AA4F-70B1-B2B6-706CE7211E4F}"/>
          </ac:spMkLst>
        </pc:spChg>
        <pc:spChg chg="mod">
          <ac:chgData name="David Butler" userId="1d4169bac4fa5473" providerId="LiveId" clId="{806276E9-998A-4B07-9402-043586223017}" dt="2025-08-04T12:23:11.404" v="239" actId="1076"/>
          <ac:spMkLst>
            <pc:docMk/>
            <pc:sldMk cId="3929899486" sldId="283"/>
            <ac:spMk id="9" creationId="{BD543DEC-225D-7DE7-D291-3AF7AFEA5F2E}"/>
          </ac:spMkLst>
        </pc:spChg>
        <pc:spChg chg="mod">
          <ac:chgData name="David Butler" userId="1d4169bac4fa5473" providerId="LiveId" clId="{806276E9-998A-4B07-9402-043586223017}" dt="2025-08-04T12:23:28.513" v="242" actId="1076"/>
          <ac:spMkLst>
            <pc:docMk/>
            <pc:sldMk cId="3929899486" sldId="283"/>
            <ac:spMk id="10" creationId="{AE4F749C-28BC-BDD1-AAC1-EADE11D9EECF}"/>
          </ac:spMkLst>
        </pc:spChg>
        <pc:spChg chg="mod">
          <ac:chgData name="David Butler" userId="1d4169bac4fa5473" providerId="LiveId" clId="{806276E9-998A-4B07-9402-043586223017}" dt="2025-08-04T12:19:11.764" v="150" actId="14100"/>
          <ac:spMkLst>
            <pc:docMk/>
            <pc:sldMk cId="3929899486" sldId="283"/>
            <ac:spMk id="11" creationId="{09F7E61B-588D-5EB5-395F-6BD43E0EBA35}"/>
          </ac:spMkLst>
        </pc:spChg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del mod">
          <ac:chgData name="David Butler" userId="1d4169bac4fa5473" providerId="LiveId" clId="{806276E9-998A-4B07-9402-043586223017}" dt="2025-08-04T12:20:50.768" v="203" actId="478"/>
          <ac:spMkLst>
            <pc:docMk/>
            <pc:sldMk cId="2013782049" sldId="288"/>
            <ac:spMk id="3" creationId="{3692BDBA-390D-F528-13AC-980C8AEF5B3E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806276E9-998A-4B07-9402-043586223017}" dt="2025-08-04T12:20:53.994" v="204" actId="478"/>
          <ac:spMkLst>
            <pc:docMk/>
            <pc:sldMk cId="2013782049" sldId="288"/>
            <ac:spMk id="6" creationId="{C2F7FC3D-9D15-8045-9DAA-9727B6DA5F4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  <pc:spChg chg="mod">
          <ac:chgData name="David Butler" userId="1d4169bac4fa5473" providerId="LiveId" clId="{806276E9-998A-4B07-9402-043586223017}" dt="2025-08-04T12:21:52.159" v="220" actId="1076"/>
          <ac:spMkLst>
            <pc:docMk/>
            <pc:sldMk cId="3494267729" sldId="289"/>
            <ac:spMk id="2" creationId="{936B1ECB-0788-936F-62FA-3D72A5D1AB08}"/>
          </ac:spMkLst>
        </pc:spChg>
        <pc:spChg chg="mod">
          <ac:chgData name="David Butler" userId="1d4169bac4fa5473" providerId="LiveId" clId="{806276E9-998A-4B07-9402-043586223017}" dt="2025-08-04T12:21:37.992" v="216" actId="1076"/>
          <ac:spMkLst>
            <pc:docMk/>
            <pc:sldMk cId="3494267729" sldId="289"/>
            <ac:spMk id="4" creationId="{C7F822EB-C1F1-EAFC-BD8B-1E3645EA474C}"/>
          </ac:spMkLst>
        </pc:spChg>
        <pc:spChg chg="mod">
          <ac:chgData name="David Butler" userId="1d4169bac4fa5473" providerId="LiveId" clId="{806276E9-998A-4B07-9402-043586223017}" dt="2025-08-04T12:21:40.668" v="217" actId="1076"/>
          <ac:spMkLst>
            <pc:docMk/>
            <pc:sldMk cId="3494267729" sldId="289"/>
            <ac:spMk id="5" creationId="{E2EDA076-E195-759F-59B7-5E1DA455644F}"/>
          </ac:spMkLst>
        </pc:spChg>
        <pc:spChg chg="mod">
          <ac:chgData name="David Butler" userId="1d4169bac4fa5473" providerId="LiveId" clId="{806276E9-998A-4B07-9402-043586223017}" dt="2025-08-04T12:21:44.502" v="218" actId="1076"/>
          <ac:spMkLst>
            <pc:docMk/>
            <pc:sldMk cId="3494267729" sldId="289"/>
            <ac:spMk id="8" creationId="{C542AD05-C1C8-83B4-E772-C84ABF2599C7}"/>
          </ac:spMkLst>
        </pc:spChg>
        <pc:spChg chg="del">
          <ac:chgData name="David Butler" userId="1d4169bac4fa5473" providerId="LiveId" clId="{806276E9-998A-4B07-9402-043586223017}" dt="2025-08-04T12:21:28.542" v="213" actId="478"/>
          <ac:spMkLst>
            <pc:docMk/>
            <pc:sldMk cId="3494267729" sldId="289"/>
            <ac:spMk id="9" creationId="{46E0F53F-5079-117B-A41D-003CDD737090}"/>
          </ac:spMkLst>
        </pc:spChg>
        <pc:spChg chg="del">
          <ac:chgData name="David Butler" userId="1d4169bac4fa5473" providerId="LiveId" clId="{806276E9-998A-4B07-9402-043586223017}" dt="2025-08-04T12:21:33.154" v="214" actId="478"/>
          <ac:spMkLst>
            <pc:docMk/>
            <pc:sldMk cId="3494267729" sldId="289"/>
            <ac:spMk id="10" creationId="{DFB8F20E-BB36-661E-2D83-22F5E70D5381}"/>
          </ac:spMkLst>
        </pc:spChg>
        <pc:spChg chg="mod">
          <ac:chgData name="David Butler" userId="1d4169bac4fa5473" providerId="LiveId" clId="{806276E9-998A-4B07-9402-043586223017}" dt="2025-08-04T12:21:48.410" v="219" actId="1076"/>
          <ac:spMkLst>
            <pc:docMk/>
            <pc:sldMk cId="3494267729" sldId="289"/>
            <ac:spMk id="11" creationId="{AAC85B62-CB72-425B-D303-6E47FC17EFCE}"/>
          </ac:spMkLst>
        </pc:spChg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  <pc:spChg chg="mod">
          <ac:chgData name="David Butler" userId="1d4169bac4fa5473" providerId="LiveId" clId="{806276E9-998A-4B07-9402-043586223017}" dt="2025-08-04T12:22:22.582" v="228" actId="1076"/>
          <ac:spMkLst>
            <pc:docMk/>
            <pc:sldMk cId="2863046678" sldId="290"/>
            <ac:spMk id="2" creationId="{F14760DF-5964-C3DA-F82C-0B8CFB5828A6}"/>
          </ac:spMkLst>
        </pc:spChg>
        <pc:spChg chg="mod">
          <ac:chgData name="David Butler" userId="1d4169bac4fa5473" providerId="LiveId" clId="{806276E9-998A-4B07-9402-043586223017}" dt="2025-08-04T12:22:43.859" v="235" actId="1076"/>
          <ac:spMkLst>
            <pc:docMk/>
            <pc:sldMk cId="2863046678" sldId="290"/>
            <ac:spMk id="3" creationId="{80DC8137-820E-9ABC-3CFD-A4B1A80B3087}"/>
          </ac:spMkLst>
        </pc:spChg>
        <pc:spChg chg="mod">
          <ac:chgData name="David Butler" userId="1d4169bac4fa5473" providerId="LiveId" clId="{806276E9-998A-4B07-9402-043586223017}" dt="2025-08-04T12:22:41.668" v="234" actId="1076"/>
          <ac:spMkLst>
            <pc:docMk/>
            <pc:sldMk cId="2863046678" sldId="290"/>
            <ac:spMk id="4" creationId="{E59B1133-48F7-0AF7-9CB9-1BC6F60447ED}"/>
          </ac:spMkLst>
        </pc:spChg>
        <pc:spChg chg="del">
          <ac:chgData name="David Butler" userId="1d4169bac4fa5473" providerId="LiveId" clId="{806276E9-998A-4B07-9402-043586223017}" dt="2025-08-04T12:22:05.959" v="223" actId="478"/>
          <ac:spMkLst>
            <pc:docMk/>
            <pc:sldMk cId="2863046678" sldId="290"/>
            <ac:spMk id="5" creationId="{E747AB09-0A3A-6466-F8BE-B6D9E3ECFDB3}"/>
          </ac:spMkLst>
        </pc:spChg>
        <pc:spChg chg="mod">
          <ac:chgData name="David Butler" userId="1d4169bac4fa5473" providerId="LiveId" clId="{806276E9-998A-4B07-9402-043586223017}" dt="2025-08-04T12:22:11.772" v="225" actId="1076"/>
          <ac:spMkLst>
            <pc:docMk/>
            <pc:sldMk cId="2863046678" sldId="290"/>
            <ac:spMk id="6" creationId="{98A262EC-FEB9-FBA7-C43C-1B6FCF189AD9}"/>
          </ac:spMkLst>
        </pc:spChg>
        <pc:spChg chg="mod">
          <ac:chgData name="David Butler" userId="1d4169bac4fa5473" providerId="LiveId" clId="{806276E9-998A-4B07-9402-043586223017}" dt="2025-08-04T12:22:25.856" v="229" actId="1076"/>
          <ac:spMkLst>
            <pc:docMk/>
            <pc:sldMk cId="2863046678" sldId="290"/>
            <ac:spMk id="7" creationId="{CE9783A0-2825-A74E-D97F-30F0396FCCA9}"/>
          </ac:spMkLst>
        </pc:spChg>
        <pc:spChg chg="mod">
          <ac:chgData name="David Butler" userId="1d4169bac4fa5473" providerId="LiveId" clId="{806276E9-998A-4B07-9402-043586223017}" dt="2025-08-04T12:22:31.323" v="231" actId="1076"/>
          <ac:spMkLst>
            <pc:docMk/>
            <pc:sldMk cId="2863046678" sldId="290"/>
            <ac:spMk id="8" creationId="{A50515A1-E08B-0D66-E2B8-0650DA4D01E8}"/>
          </ac:spMkLst>
        </pc:spChg>
        <pc:spChg chg="mod">
          <ac:chgData name="David Butler" userId="1d4169bac4fa5473" providerId="LiveId" clId="{806276E9-998A-4B07-9402-043586223017}" dt="2025-08-04T12:22:28.512" v="230" actId="1076"/>
          <ac:spMkLst>
            <pc:docMk/>
            <pc:sldMk cId="2863046678" sldId="290"/>
            <ac:spMk id="9" creationId="{0D7F4B55-422E-868D-738D-1368DBD2E017}"/>
          </ac:spMkLst>
        </pc:spChg>
        <pc:spChg chg="mod">
          <ac:chgData name="David Butler" userId="1d4169bac4fa5473" providerId="LiveId" clId="{806276E9-998A-4B07-9402-043586223017}" dt="2025-08-04T12:22:35.236" v="232" actId="1076"/>
          <ac:spMkLst>
            <pc:docMk/>
            <pc:sldMk cId="2863046678" sldId="290"/>
            <ac:spMk id="10" creationId="{810617A9-DB73-8F19-8C5A-C791ED07032F}"/>
          </ac:spMkLst>
        </pc:spChg>
        <pc:spChg chg="del">
          <ac:chgData name="David Butler" userId="1d4169bac4fa5473" providerId="LiveId" clId="{806276E9-998A-4B07-9402-043586223017}" dt="2025-08-04T12:22:02.872" v="222" actId="478"/>
          <ac:spMkLst>
            <pc:docMk/>
            <pc:sldMk cId="2863046678" sldId="290"/>
            <ac:spMk id="11" creationId="{69C3CDD7-9AA3-096A-7547-2DAE1253488B}"/>
          </ac:spMkLst>
        </pc:spChg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  <pc:spChg chg="mod">
          <ac:chgData name="David Butler" userId="1d4169bac4fa5473" providerId="LiveId" clId="{806276E9-998A-4B07-9402-043586223017}" dt="2025-08-04T12:24:50.323" v="271" actId="1076"/>
          <ac:spMkLst>
            <pc:docMk/>
            <pc:sldMk cId="1401401475" sldId="291"/>
            <ac:spMk id="3" creationId="{045FF580-8671-487A-D78C-BA6F6D5F714D}"/>
          </ac:spMkLst>
        </pc:spChg>
        <pc:spChg chg="del">
          <ac:chgData name="David Butler" userId="1d4169bac4fa5473" providerId="LiveId" clId="{806276E9-998A-4B07-9402-043586223017}" dt="2025-08-04T12:24:10.965" v="255" actId="478"/>
          <ac:spMkLst>
            <pc:docMk/>
            <pc:sldMk cId="1401401475" sldId="291"/>
            <ac:spMk id="4" creationId="{626926F6-4CE9-03C3-0069-04DE9ABEA472}"/>
          </ac:spMkLst>
        </pc:spChg>
        <pc:spChg chg="add mod">
          <ac:chgData name="David Butler" userId="1d4169bac4fa5473" providerId="LiveId" clId="{806276E9-998A-4B07-9402-043586223017}" dt="2025-08-04T12:24:45.025" v="269" actId="14100"/>
          <ac:spMkLst>
            <pc:docMk/>
            <pc:sldMk cId="1401401475" sldId="291"/>
            <ac:spMk id="5" creationId="{CC5495C5-108F-12E8-03BF-5111A50D2F94}"/>
          </ac:spMkLst>
        </pc:spChg>
        <pc:spChg chg="mod">
          <ac:chgData name="David Butler" userId="1d4169bac4fa5473" providerId="LiveId" clId="{806276E9-998A-4B07-9402-043586223017}" dt="2025-08-04T12:24:06.227" v="254" actId="20577"/>
          <ac:spMkLst>
            <pc:docMk/>
            <pc:sldMk cId="1401401475" sldId="291"/>
            <ac:spMk id="7" creationId="{74F73104-7208-8AAF-0032-761A42F77196}"/>
          </ac:spMkLst>
        </pc:spChg>
        <pc:spChg chg="mod">
          <ac:chgData name="David Butler" userId="1d4169bac4fa5473" providerId="LiveId" clId="{806276E9-998A-4B07-9402-043586223017}" dt="2025-08-04T12:24:48.123" v="270" actId="1076"/>
          <ac:spMkLst>
            <pc:docMk/>
            <pc:sldMk cId="1401401475" sldId="291"/>
            <ac:spMk id="8" creationId="{E4452EF9-4192-6584-DCCF-BB865D061EB6}"/>
          </ac:spMkLst>
        </pc:spChg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go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friends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shopping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watch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161741" y="179964"/>
            <a:ext cx="60302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every day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gym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football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see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with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420829" y="1066858"/>
            <a:ext cx="1177117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friends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636750" y="563631"/>
            <a:ext cx="639630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see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112849" y="1520988"/>
            <a:ext cx="11742317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every day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9196" y="1599326"/>
            <a:ext cx="1166857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220720" y="1567679"/>
            <a:ext cx="676339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gym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489661" y="1364479"/>
            <a:ext cx="535915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see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031999" y="1488144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friends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766289" y="325812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watch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D9D51-2DC8-EB45-7CA6-1A7C03D8AA47}"/>
              </a:ext>
            </a:extLst>
          </p:cNvPr>
          <p:cNvSpPr txBox="1"/>
          <p:nvPr/>
        </p:nvSpPr>
        <p:spPr>
          <a:xfrm>
            <a:off x="200804" y="4995952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gym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4246282" y="2251506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8536274" y="98409"/>
            <a:ext cx="32089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3809299" y="5031067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7288056" y="4024451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football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2795301" y="-16560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ABE83-979C-B880-0948-E92954526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5884BE-1C0C-5ACD-06C0-34854CF87C58}"/>
              </a:ext>
            </a:extLst>
          </p:cNvPr>
          <p:cNvSpPr txBox="1"/>
          <p:nvPr/>
        </p:nvSpPr>
        <p:spPr>
          <a:xfrm>
            <a:off x="329306" y="538323"/>
            <a:ext cx="34799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like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F822EB-C1F1-EAFC-BD8B-1E3645EA474C}"/>
              </a:ext>
            </a:extLst>
          </p:cNvPr>
          <p:cNvSpPr txBox="1"/>
          <p:nvPr/>
        </p:nvSpPr>
        <p:spPr>
          <a:xfrm>
            <a:off x="8235576" y="-39902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friends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834CEE-7C98-1288-BFA5-F2CAB68E000C}"/>
              </a:ext>
            </a:extLst>
          </p:cNvPr>
          <p:cNvSpPr txBox="1"/>
          <p:nvPr/>
        </p:nvSpPr>
        <p:spPr>
          <a:xfrm>
            <a:off x="8536274" y="3181689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go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2EF68B-1CDF-A235-09F9-F9A7A07E506F}"/>
              </a:ext>
            </a:extLst>
          </p:cNvPr>
          <p:cNvSpPr txBox="1"/>
          <p:nvPr/>
        </p:nvSpPr>
        <p:spPr>
          <a:xfrm>
            <a:off x="766289" y="325812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watch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2AD05-C1C8-83B4-E772-C84ABF2599C7}"/>
              </a:ext>
            </a:extLst>
          </p:cNvPr>
          <p:cNvSpPr txBox="1"/>
          <p:nvPr/>
        </p:nvSpPr>
        <p:spPr>
          <a:xfrm>
            <a:off x="63345" y="4571623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gym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C85B62-CB72-425B-D303-6E47FC17EFCE}"/>
              </a:ext>
            </a:extLst>
          </p:cNvPr>
          <p:cNvSpPr txBox="1"/>
          <p:nvPr/>
        </p:nvSpPr>
        <p:spPr>
          <a:xfrm>
            <a:off x="3420829" y="5502647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6B1ECB-0788-936F-62FA-3D72A5D1AB08}"/>
              </a:ext>
            </a:extLst>
          </p:cNvPr>
          <p:cNvSpPr txBox="1"/>
          <p:nvPr/>
        </p:nvSpPr>
        <p:spPr>
          <a:xfrm>
            <a:off x="5301432" y="2519969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football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EDA076-E195-759F-59B7-5E1DA455644F}"/>
              </a:ext>
            </a:extLst>
          </p:cNvPr>
          <p:cNvSpPr txBox="1"/>
          <p:nvPr/>
        </p:nvSpPr>
        <p:spPr>
          <a:xfrm>
            <a:off x="4127403" y="72744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3494267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41152D-1C1C-4108-EE6E-C3B6DDBA70FA}"/>
              </a:ext>
            </a:extLst>
          </p:cNvPr>
          <p:cNvSpPr txBox="1"/>
          <p:nvPr/>
        </p:nvSpPr>
        <p:spPr>
          <a:xfrm>
            <a:off x="245635" y="4261626"/>
            <a:ext cx="34799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like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694F87-E937-4F5A-8A3B-18FE03B79C2E}"/>
              </a:ext>
            </a:extLst>
          </p:cNvPr>
          <p:cNvSpPr txBox="1"/>
          <p:nvPr/>
        </p:nvSpPr>
        <p:spPr>
          <a:xfrm>
            <a:off x="2519082" y="494852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friends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578712-9D1B-33EF-7660-86FE81CABB2D}"/>
              </a:ext>
            </a:extLst>
          </p:cNvPr>
          <p:cNvSpPr txBox="1"/>
          <p:nvPr/>
        </p:nvSpPr>
        <p:spPr>
          <a:xfrm>
            <a:off x="7293168" y="-403907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go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C76D0-8931-CE36-53A5-3E424614B93E}"/>
              </a:ext>
            </a:extLst>
          </p:cNvPr>
          <p:cNvSpPr txBox="1"/>
          <p:nvPr/>
        </p:nvSpPr>
        <p:spPr>
          <a:xfrm>
            <a:off x="766289" y="325812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watch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543DEC-225D-7DE7-D291-3AF7AFEA5F2E}"/>
              </a:ext>
            </a:extLst>
          </p:cNvPr>
          <p:cNvSpPr txBox="1"/>
          <p:nvPr/>
        </p:nvSpPr>
        <p:spPr>
          <a:xfrm>
            <a:off x="1090705" y="1612029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F749C-28BC-BDD1-AAC1-EADE11D9EECF}"/>
              </a:ext>
            </a:extLst>
          </p:cNvPr>
          <p:cNvSpPr txBox="1"/>
          <p:nvPr/>
        </p:nvSpPr>
        <p:spPr>
          <a:xfrm>
            <a:off x="8452603" y="2045635"/>
            <a:ext cx="32089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F7E61B-588D-5EB5-395F-6BD43E0EBA35}"/>
              </a:ext>
            </a:extLst>
          </p:cNvPr>
          <p:cNvSpPr txBox="1"/>
          <p:nvPr/>
        </p:nvSpPr>
        <p:spPr>
          <a:xfrm>
            <a:off x="3809299" y="5031067"/>
            <a:ext cx="559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shopping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06376E-6AEF-85C0-691F-2EA0B26287F7}"/>
              </a:ext>
            </a:extLst>
          </p:cNvPr>
          <p:cNvSpPr txBox="1"/>
          <p:nvPr/>
        </p:nvSpPr>
        <p:spPr>
          <a:xfrm>
            <a:off x="8138266" y="383020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392989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D0399-A240-276B-6EAB-1221FAB93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DC8137-820E-9ABC-3CFD-A4B1A80B3087}"/>
              </a:ext>
            </a:extLst>
          </p:cNvPr>
          <p:cNvSpPr txBox="1"/>
          <p:nvPr/>
        </p:nvSpPr>
        <p:spPr>
          <a:xfrm>
            <a:off x="7977324" y="3277643"/>
            <a:ext cx="34799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like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9B1133-48F7-0AF7-9CB9-1BC6F60447ED}"/>
              </a:ext>
            </a:extLst>
          </p:cNvPr>
          <p:cNvSpPr txBox="1"/>
          <p:nvPr/>
        </p:nvSpPr>
        <p:spPr>
          <a:xfrm>
            <a:off x="3908612" y="5331350"/>
            <a:ext cx="372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friends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A262EC-FEB9-FBA7-C43C-1B6FCF189AD9}"/>
              </a:ext>
            </a:extLst>
          </p:cNvPr>
          <p:cNvSpPr txBox="1"/>
          <p:nvPr/>
        </p:nvSpPr>
        <p:spPr>
          <a:xfrm>
            <a:off x="271990" y="-508094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go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783A0-2825-A74E-D97F-30F0396FCCA9}"/>
              </a:ext>
            </a:extLst>
          </p:cNvPr>
          <p:cNvSpPr txBox="1"/>
          <p:nvPr/>
        </p:nvSpPr>
        <p:spPr>
          <a:xfrm>
            <a:off x="3198713" y="99262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watch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0515A1-E08B-0D66-E2B8-0650DA4D01E8}"/>
              </a:ext>
            </a:extLst>
          </p:cNvPr>
          <p:cNvSpPr txBox="1"/>
          <p:nvPr/>
        </p:nvSpPr>
        <p:spPr>
          <a:xfrm>
            <a:off x="7527957" y="1577879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gym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7F4B55-422E-868D-738D-1368DBD2E017}"/>
              </a:ext>
            </a:extLst>
          </p:cNvPr>
          <p:cNvSpPr txBox="1"/>
          <p:nvPr/>
        </p:nvSpPr>
        <p:spPr>
          <a:xfrm>
            <a:off x="61608" y="2726053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0617A9-DB73-8F19-8C5A-C791ED07032F}"/>
              </a:ext>
            </a:extLst>
          </p:cNvPr>
          <p:cNvSpPr txBox="1"/>
          <p:nvPr/>
        </p:nvSpPr>
        <p:spPr>
          <a:xfrm>
            <a:off x="600316" y="4097324"/>
            <a:ext cx="32089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4760DF-5964-C3DA-F82C-0B8CFB5828A6}"/>
              </a:ext>
            </a:extLst>
          </p:cNvPr>
          <p:cNvSpPr txBox="1"/>
          <p:nvPr/>
        </p:nvSpPr>
        <p:spPr>
          <a:xfrm>
            <a:off x="7319492" y="235990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football</a:t>
            </a:r>
          </a:p>
        </p:txBody>
      </p:sp>
    </p:spTree>
    <p:extLst>
      <p:ext uri="{BB962C8B-B14F-4D97-AF65-F5344CB8AC3E}">
        <p14:creationId xmlns:p14="http://schemas.microsoft.com/office/powerpoint/2010/main" val="2863046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62BDB-22F0-B76B-BD1F-A0E9267A1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5FF580-8671-487A-D78C-BA6F6D5F714D}"/>
              </a:ext>
            </a:extLst>
          </p:cNvPr>
          <p:cNvSpPr txBox="1"/>
          <p:nvPr/>
        </p:nvSpPr>
        <p:spPr>
          <a:xfrm>
            <a:off x="8650399" y="2512655"/>
            <a:ext cx="34799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like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FEDD21-9210-4E5E-D054-A1798BDC4431}"/>
              </a:ext>
            </a:extLst>
          </p:cNvPr>
          <p:cNvSpPr txBox="1"/>
          <p:nvPr/>
        </p:nvSpPr>
        <p:spPr>
          <a:xfrm>
            <a:off x="271990" y="-508094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go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F73104-7208-8AAF-0032-761A42F77196}"/>
              </a:ext>
            </a:extLst>
          </p:cNvPr>
          <p:cNvSpPr txBox="1"/>
          <p:nvPr/>
        </p:nvSpPr>
        <p:spPr>
          <a:xfrm>
            <a:off x="3198713" y="99262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452EF9-4192-6584-DCCF-BB865D061EB6}"/>
              </a:ext>
            </a:extLst>
          </p:cNvPr>
          <p:cNvSpPr txBox="1"/>
          <p:nvPr/>
        </p:nvSpPr>
        <p:spPr>
          <a:xfrm>
            <a:off x="6797446" y="1094908"/>
            <a:ext cx="35373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gym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07CF7C-ED54-B7B1-2AEF-70E4B062CF4F}"/>
              </a:ext>
            </a:extLst>
          </p:cNvPr>
          <p:cNvSpPr txBox="1"/>
          <p:nvPr/>
        </p:nvSpPr>
        <p:spPr>
          <a:xfrm>
            <a:off x="61608" y="2726053"/>
            <a:ext cx="6457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every day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BCA0C6-F179-53DE-144D-517FAA74823D}"/>
              </a:ext>
            </a:extLst>
          </p:cNvPr>
          <p:cNvSpPr txBox="1"/>
          <p:nvPr/>
        </p:nvSpPr>
        <p:spPr>
          <a:xfrm>
            <a:off x="600316" y="4097324"/>
            <a:ext cx="32089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2E8706-3EF4-6376-AA43-58069F3A74B9}"/>
              </a:ext>
            </a:extLst>
          </p:cNvPr>
          <p:cNvSpPr txBox="1"/>
          <p:nvPr/>
        </p:nvSpPr>
        <p:spPr>
          <a:xfrm>
            <a:off x="7319492" y="235990"/>
            <a:ext cx="437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football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495C5-108F-12E8-03BF-5111A50D2F94}"/>
              </a:ext>
            </a:extLst>
          </p:cNvPr>
          <p:cNvSpPr txBox="1"/>
          <p:nvPr/>
        </p:nvSpPr>
        <p:spPr>
          <a:xfrm>
            <a:off x="5167309" y="4832068"/>
            <a:ext cx="67975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shopping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401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589776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747191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2636750" y="563631"/>
            <a:ext cx="507061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76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2025-08-04T12:29:05Z</dcterms:modified>
</cp:coreProperties>
</file>