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62" r:id="rId6"/>
    <p:sldId id="263" r:id="rId7"/>
    <p:sldId id="264" r:id="rId8"/>
    <p:sldId id="265" r:id="rId9"/>
    <p:sldId id="268" r:id="rId10"/>
    <p:sldId id="266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70" r:id="rId21"/>
    <p:sldId id="269" r:id="rId22"/>
    <p:sldId id="26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5CC0D1-D59A-4787-8728-4706817433D3}" v="4" dt="2026-08-23T12:10:42.589"/>
    <p1510:client id="{ACF93F5D-90D4-4CF2-9CC8-458ED175BC6A}" v="1" dt="2026-08-23T12:47:24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23T12:49:04.889" v="130" actId="20577"/>
      <pc:docMkLst>
        <pc:docMk/>
      </pc:docMkLst>
      <pc:sldChg chg="del">
        <pc:chgData name="David Butler" userId="1d4169bac4fa5473" providerId="LiveId" clId="{47EA5C47-FFD6-49D6-8880-D010D129CA85}" dt="2026-08-23T12:09:05.103" v="12" actId="47"/>
        <pc:sldMkLst>
          <pc:docMk/>
          <pc:sldMk cId="3755815584" sldId="257"/>
        </pc:sldMkLst>
      </pc:sldChg>
      <pc:sldChg chg="del">
        <pc:chgData name="David Butler" userId="1d4169bac4fa5473" providerId="LiveId" clId="{47EA5C47-FFD6-49D6-8880-D010D129CA85}" dt="2026-08-23T12:10:05.424" v="23" actId="47"/>
        <pc:sldMkLst>
          <pc:docMk/>
          <pc:sldMk cId="4059780499" sldId="258"/>
        </pc:sldMkLst>
      </pc:sldChg>
      <pc:sldChg chg="del">
        <pc:chgData name="David Butler" userId="1d4169bac4fa5473" providerId="LiveId" clId="{47EA5C47-FFD6-49D6-8880-D010D129CA85}" dt="2026-08-23T12:10:02.560" v="22" actId="47"/>
        <pc:sldMkLst>
          <pc:docMk/>
          <pc:sldMk cId="1442893318" sldId="259"/>
        </pc:sldMkLst>
      </pc:sldChg>
      <pc:sldChg chg="del">
        <pc:chgData name="David Butler" userId="1d4169bac4fa5473" providerId="LiveId" clId="{47EA5C47-FFD6-49D6-8880-D010D129CA85}" dt="2026-08-23T12:09:19.711" v="13" actId="47"/>
        <pc:sldMkLst>
          <pc:docMk/>
          <pc:sldMk cId="1644128562" sldId="260"/>
        </pc:sldMkLst>
      </pc:sldChg>
      <pc:sldChg chg="addSp delSp modSp new mod ord">
        <pc:chgData name="David Butler" userId="1d4169bac4fa5473" providerId="LiveId" clId="{47EA5C47-FFD6-49D6-8880-D010D129CA85}" dt="2026-08-23T12:44:51.746" v="36" actId="22"/>
        <pc:sldMkLst>
          <pc:docMk/>
          <pc:sldMk cId="4009860903" sldId="261"/>
        </pc:sldMkLst>
        <pc:spChg chg="add mod">
          <ac:chgData name="David Butler" userId="1d4169bac4fa5473" providerId="LiveId" clId="{47EA5C47-FFD6-49D6-8880-D010D129CA85}" dt="2026-08-23T12:08:31.270" v="9" actId="164"/>
          <ac:spMkLst>
            <pc:docMk/>
            <pc:sldMk cId="4009860903" sldId="261"/>
            <ac:spMk id="4" creationId="{F9638D81-B54E-2787-0C38-70F7B3FBC0E0}"/>
          </ac:spMkLst>
        </pc:spChg>
        <pc:grpChg chg="add del mod">
          <ac:chgData name="David Butler" userId="1d4169bac4fa5473" providerId="LiveId" clId="{47EA5C47-FFD6-49D6-8880-D010D129CA85}" dt="2026-08-23T12:44:34.923" v="35" actId="478"/>
          <ac:grpSpMkLst>
            <pc:docMk/>
            <pc:sldMk cId="4009860903" sldId="261"/>
            <ac:grpSpMk id="5" creationId="{D2859CAF-DE3B-B8A2-A901-11896496F539}"/>
          </ac:grpSpMkLst>
        </pc:grpChg>
        <pc:picChg chg="add mod">
          <ac:chgData name="David Butler" userId="1d4169bac4fa5473" providerId="LiveId" clId="{47EA5C47-FFD6-49D6-8880-D010D129CA85}" dt="2026-08-23T12:08:31.270" v="9" actId="164"/>
          <ac:picMkLst>
            <pc:docMk/>
            <pc:sldMk cId="4009860903" sldId="261"/>
            <ac:picMk id="3" creationId="{E0C65559-E43A-A1E1-1730-8CE61196A478}"/>
          </ac:picMkLst>
        </pc:picChg>
        <pc:picChg chg="add">
          <ac:chgData name="David Butler" userId="1d4169bac4fa5473" providerId="LiveId" clId="{47EA5C47-FFD6-49D6-8880-D010D129CA85}" dt="2026-08-23T12:44:51.746" v="36" actId="22"/>
          <ac:picMkLst>
            <pc:docMk/>
            <pc:sldMk cId="4009860903" sldId="261"/>
            <ac:picMk id="6" creationId="{05618B5E-A569-4786-558C-118322DDABEE}"/>
          </ac:picMkLst>
        </pc:picChg>
      </pc:sldChg>
      <pc:sldChg chg="addSp delSp new mod">
        <pc:chgData name="David Butler" userId="1d4169bac4fa5473" providerId="LiveId" clId="{47EA5C47-FFD6-49D6-8880-D010D129CA85}" dt="2026-08-23T12:45:13.011" v="38" actId="22"/>
        <pc:sldMkLst>
          <pc:docMk/>
          <pc:sldMk cId="2398880954" sldId="262"/>
        </pc:sldMkLst>
        <pc:picChg chg="add del">
          <ac:chgData name="David Butler" userId="1d4169bac4fa5473" providerId="LiveId" clId="{47EA5C47-FFD6-49D6-8880-D010D129CA85}" dt="2026-08-23T12:44:55.485" v="37" actId="478"/>
          <ac:picMkLst>
            <pc:docMk/>
            <pc:sldMk cId="2398880954" sldId="262"/>
            <ac:picMk id="3" creationId="{19A91718-912B-8969-5732-225A59D3B52E}"/>
          </ac:picMkLst>
        </pc:picChg>
        <pc:picChg chg="add">
          <ac:chgData name="David Butler" userId="1d4169bac4fa5473" providerId="LiveId" clId="{47EA5C47-FFD6-49D6-8880-D010D129CA85}" dt="2026-08-23T12:45:13.011" v="38" actId="22"/>
          <ac:picMkLst>
            <pc:docMk/>
            <pc:sldMk cId="2398880954" sldId="262"/>
            <ac:picMk id="4" creationId="{2FE0A9A8-2A30-032F-451A-CBD3965A2F46}"/>
          </ac:picMkLst>
        </pc:picChg>
      </pc:sldChg>
      <pc:sldChg chg="addSp delSp new mod ord">
        <pc:chgData name="David Butler" userId="1d4169bac4fa5473" providerId="LiveId" clId="{47EA5C47-FFD6-49D6-8880-D010D129CA85}" dt="2026-08-23T12:45:28.854" v="40" actId="22"/>
        <pc:sldMkLst>
          <pc:docMk/>
          <pc:sldMk cId="871678328" sldId="263"/>
        </pc:sldMkLst>
        <pc:picChg chg="add del">
          <ac:chgData name="David Butler" userId="1d4169bac4fa5473" providerId="LiveId" clId="{47EA5C47-FFD6-49D6-8880-D010D129CA85}" dt="2026-08-23T12:45:16.078" v="39" actId="478"/>
          <ac:picMkLst>
            <pc:docMk/>
            <pc:sldMk cId="871678328" sldId="263"/>
            <ac:picMk id="3" creationId="{1BA1C6FD-2B8E-5A8B-75FD-99E390D9E1D2}"/>
          </ac:picMkLst>
        </pc:picChg>
        <pc:picChg chg="add">
          <ac:chgData name="David Butler" userId="1d4169bac4fa5473" providerId="LiveId" clId="{47EA5C47-FFD6-49D6-8880-D010D129CA85}" dt="2026-08-23T12:45:28.854" v="40" actId="22"/>
          <ac:picMkLst>
            <pc:docMk/>
            <pc:sldMk cId="871678328" sldId="263"/>
            <ac:picMk id="4" creationId="{00146BED-BE8C-31CC-AE05-D9D9221822AE}"/>
          </ac:picMkLst>
        </pc:picChg>
      </pc:sldChg>
      <pc:sldChg chg="addSp delSp add mod">
        <pc:chgData name="David Butler" userId="1d4169bac4fa5473" providerId="LiveId" clId="{47EA5C47-FFD6-49D6-8880-D010D129CA85}" dt="2026-08-23T12:45:45.529" v="42" actId="22"/>
        <pc:sldMkLst>
          <pc:docMk/>
          <pc:sldMk cId="3927516146" sldId="264"/>
        </pc:sldMkLst>
        <pc:picChg chg="add del">
          <ac:chgData name="David Butler" userId="1d4169bac4fa5473" providerId="LiveId" clId="{47EA5C47-FFD6-49D6-8880-D010D129CA85}" dt="2026-08-23T12:45:31.653" v="41" actId="478"/>
          <ac:picMkLst>
            <pc:docMk/>
            <pc:sldMk cId="3927516146" sldId="264"/>
            <ac:picMk id="3" creationId="{D5796E0D-8FD1-7151-9D31-6578668A1511}"/>
          </ac:picMkLst>
        </pc:picChg>
        <pc:picChg chg="add">
          <ac:chgData name="David Butler" userId="1d4169bac4fa5473" providerId="LiveId" clId="{47EA5C47-FFD6-49D6-8880-D010D129CA85}" dt="2026-08-23T12:45:45.529" v="42" actId="22"/>
          <ac:picMkLst>
            <pc:docMk/>
            <pc:sldMk cId="3927516146" sldId="264"/>
            <ac:picMk id="4" creationId="{41339DC4-BA76-11AD-F6A4-1FD35BB69B57}"/>
          </ac:picMkLst>
        </pc:picChg>
      </pc:sldChg>
      <pc:sldChg chg="addSp delSp add mod">
        <pc:chgData name="David Butler" userId="1d4169bac4fa5473" providerId="LiveId" clId="{47EA5C47-FFD6-49D6-8880-D010D129CA85}" dt="2026-08-23T12:46:15.040" v="44" actId="22"/>
        <pc:sldMkLst>
          <pc:docMk/>
          <pc:sldMk cId="3938776233" sldId="265"/>
        </pc:sldMkLst>
        <pc:picChg chg="add del">
          <ac:chgData name="David Butler" userId="1d4169bac4fa5473" providerId="LiveId" clId="{47EA5C47-FFD6-49D6-8880-D010D129CA85}" dt="2026-08-23T12:45:48.685" v="43" actId="478"/>
          <ac:picMkLst>
            <pc:docMk/>
            <pc:sldMk cId="3938776233" sldId="265"/>
            <ac:picMk id="3" creationId="{89C8146B-B84E-65F9-09B9-08FF99A1A4F8}"/>
          </ac:picMkLst>
        </pc:picChg>
        <pc:picChg chg="add">
          <ac:chgData name="David Butler" userId="1d4169bac4fa5473" providerId="LiveId" clId="{47EA5C47-FFD6-49D6-8880-D010D129CA85}" dt="2026-08-23T12:46:15.040" v="44" actId="22"/>
          <ac:picMkLst>
            <pc:docMk/>
            <pc:sldMk cId="3938776233" sldId="265"/>
            <ac:picMk id="4" creationId="{EB88BA0A-6A74-34D4-4030-179A84A7153A}"/>
          </ac:picMkLst>
        </pc:picChg>
      </pc:sldChg>
      <pc:sldChg chg="addSp delSp new mod">
        <pc:chgData name="David Butler" userId="1d4169bac4fa5473" providerId="LiveId" clId="{47EA5C47-FFD6-49D6-8880-D010D129CA85}" dt="2026-08-23T12:47:07.073" v="48" actId="22"/>
        <pc:sldMkLst>
          <pc:docMk/>
          <pc:sldMk cId="4178675856" sldId="266"/>
        </pc:sldMkLst>
        <pc:picChg chg="add del">
          <ac:chgData name="David Butler" userId="1d4169bac4fa5473" providerId="LiveId" clId="{47EA5C47-FFD6-49D6-8880-D010D129CA85}" dt="2026-08-23T12:46:51.131" v="47" actId="478"/>
          <ac:picMkLst>
            <pc:docMk/>
            <pc:sldMk cId="4178675856" sldId="266"/>
            <ac:picMk id="3" creationId="{F5CA9D0D-CDCB-FB05-FB3B-A5688DCE9E60}"/>
          </ac:picMkLst>
        </pc:picChg>
        <pc:picChg chg="add">
          <ac:chgData name="David Butler" userId="1d4169bac4fa5473" providerId="LiveId" clId="{47EA5C47-FFD6-49D6-8880-D010D129CA85}" dt="2026-08-23T12:47:07.073" v="48" actId="22"/>
          <ac:picMkLst>
            <pc:docMk/>
            <pc:sldMk cId="4178675856" sldId="266"/>
            <ac:picMk id="4" creationId="{6673A583-DA79-ED6C-CDFC-637CE5EC2B1D}"/>
          </ac:picMkLst>
        </pc:picChg>
      </pc:sldChg>
      <pc:sldChg chg="add">
        <pc:chgData name="David Butler" userId="1d4169bac4fa5473" providerId="LiveId" clId="{47EA5C47-FFD6-49D6-8880-D010D129CA85}" dt="2026-08-23T12:10:09.777" v="25" actId="2890"/>
        <pc:sldMkLst>
          <pc:docMk/>
          <pc:sldMk cId="3035416155" sldId="267"/>
        </pc:sldMkLst>
      </pc:sldChg>
      <pc:sldChg chg="addSp delSp add mod ord">
        <pc:chgData name="David Butler" userId="1d4169bac4fa5473" providerId="LiveId" clId="{47EA5C47-FFD6-49D6-8880-D010D129CA85}" dt="2026-08-23T12:46:48.098" v="46" actId="22"/>
        <pc:sldMkLst>
          <pc:docMk/>
          <pc:sldMk cId="3200622709" sldId="268"/>
        </pc:sldMkLst>
        <pc:picChg chg="add del">
          <ac:chgData name="David Butler" userId="1d4169bac4fa5473" providerId="LiveId" clId="{47EA5C47-FFD6-49D6-8880-D010D129CA85}" dt="2026-08-23T12:46:20.364" v="45" actId="478"/>
          <ac:picMkLst>
            <pc:docMk/>
            <pc:sldMk cId="3200622709" sldId="268"/>
            <ac:picMk id="3" creationId="{46765F61-42F4-91BD-6322-4860E9F4D578}"/>
          </ac:picMkLst>
        </pc:picChg>
        <pc:picChg chg="add">
          <ac:chgData name="David Butler" userId="1d4169bac4fa5473" providerId="LiveId" clId="{47EA5C47-FFD6-49D6-8880-D010D129CA85}" dt="2026-08-23T12:46:48.098" v="46" actId="22"/>
          <ac:picMkLst>
            <pc:docMk/>
            <pc:sldMk cId="3200622709" sldId="268"/>
            <ac:picMk id="4" creationId="{FE2E7CD6-FE3C-F78E-30BF-F1B671336591}"/>
          </ac:picMkLst>
        </pc:picChg>
      </pc:sldChg>
      <pc:sldChg chg="add">
        <pc:chgData name="David Butler" userId="1d4169bac4fa5473" providerId="LiveId" clId="{47EA5C47-FFD6-49D6-8880-D010D129CA85}" dt="2026-08-23T12:10:37.191" v="30"/>
        <pc:sldMkLst>
          <pc:docMk/>
          <pc:sldMk cId="2218055052" sldId="269"/>
        </pc:sldMkLst>
      </pc:sldChg>
      <pc:sldChg chg="add">
        <pc:chgData name="David Butler" userId="1d4169bac4fa5473" providerId="LiveId" clId="{47EA5C47-FFD6-49D6-8880-D010D129CA85}" dt="2026-08-23T12:10:40.428" v="31"/>
        <pc:sldMkLst>
          <pc:docMk/>
          <pc:sldMk cId="2889167601" sldId="270"/>
        </pc:sldMkLst>
      </pc:sldChg>
      <pc:sldChg chg="addSp delSp modSp add mod">
        <pc:chgData name="David Butler" userId="1d4169bac4fa5473" providerId="LiveId" clId="{47EA5C47-FFD6-49D6-8880-D010D129CA85}" dt="2026-08-23T12:47:57.559" v="85"/>
        <pc:sldMkLst>
          <pc:docMk/>
          <pc:sldMk cId="1716617868" sldId="271"/>
        </pc:sldMkLst>
        <pc:spChg chg="add del mod">
          <ac:chgData name="David Butler" userId="1d4169bac4fa5473" providerId="LiveId" clId="{47EA5C47-FFD6-49D6-8880-D010D129CA85}" dt="2026-08-23T12:47:57.559" v="85"/>
          <ac:spMkLst>
            <pc:docMk/>
            <pc:sldMk cId="1716617868" sldId="271"/>
            <ac:spMk id="2" creationId="{E178E3AB-3856-7764-7658-7D14A237ECE0}"/>
          </ac:spMkLst>
        </pc:spChg>
        <pc:spChg chg="add mod">
          <ac:chgData name="David Butler" userId="1d4169bac4fa5473" providerId="LiveId" clId="{47EA5C47-FFD6-49D6-8880-D010D129CA85}" dt="2026-08-23T12:47:56.038" v="83" actId="1076"/>
          <ac:spMkLst>
            <pc:docMk/>
            <pc:sldMk cId="1716617868" sldId="271"/>
            <ac:spMk id="5" creationId="{8F55C998-3F89-C732-44EF-0D21EDC004D4}"/>
          </ac:spMkLst>
        </pc:spChg>
        <pc:picChg chg="add del">
          <ac:chgData name="David Butler" userId="1d4169bac4fa5473" providerId="LiveId" clId="{47EA5C47-FFD6-49D6-8880-D010D129CA85}" dt="2026-08-23T12:47:10.608" v="49" actId="478"/>
          <ac:picMkLst>
            <pc:docMk/>
            <pc:sldMk cId="1716617868" sldId="271"/>
            <ac:picMk id="3" creationId="{06847A07-8028-53B2-B22A-EC3A951DA79D}"/>
          </ac:picMkLst>
        </pc:picChg>
      </pc:sldChg>
      <pc:sldChg chg="modSp add mod">
        <pc:chgData name="David Butler" userId="1d4169bac4fa5473" providerId="LiveId" clId="{47EA5C47-FFD6-49D6-8880-D010D129CA85}" dt="2026-08-23T12:48:05.865" v="94" actId="14100"/>
        <pc:sldMkLst>
          <pc:docMk/>
          <pc:sldMk cId="2679406225" sldId="272"/>
        </pc:sldMkLst>
        <pc:spChg chg="mod">
          <ac:chgData name="David Butler" userId="1d4169bac4fa5473" providerId="LiveId" clId="{47EA5C47-FFD6-49D6-8880-D010D129CA85}" dt="2026-08-23T12:48:05.865" v="94" actId="14100"/>
          <ac:spMkLst>
            <pc:docMk/>
            <pc:sldMk cId="2679406225" sldId="272"/>
            <ac:spMk id="5" creationId="{3D6BCD02-7AF1-D97D-9CE9-E7134857312A}"/>
          </ac:spMkLst>
        </pc:spChg>
      </pc:sldChg>
      <pc:sldChg chg="modSp add mod">
        <pc:chgData name="David Butler" userId="1d4169bac4fa5473" providerId="LiveId" clId="{47EA5C47-FFD6-49D6-8880-D010D129CA85}" dt="2026-08-23T12:48:09.214" v="96" actId="20577"/>
        <pc:sldMkLst>
          <pc:docMk/>
          <pc:sldMk cId="1505247665" sldId="273"/>
        </pc:sldMkLst>
        <pc:spChg chg="mod">
          <ac:chgData name="David Butler" userId="1d4169bac4fa5473" providerId="LiveId" clId="{47EA5C47-FFD6-49D6-8880-D010D129CA85}" dt="2026-08-23T12:48:09.214" v="96" actId="20577"/>
          <ac:spMkLst>
            <pc:docMk/>
            <pc:sldMk cId="1505247665" sldId="273"/>
            <ac:spMk id="5" creationId="{A8D890A2-1DCD-122A-4758-FF6D826596DC}"/>
          </ac:spMkLst>
        </pc:spChg>
      </pc:sldChg>
      <pc:sldChg chg="modSp add mod">
        <pc:chgData name="David Butler" userId="1d4169bac4fa5473" providerId="LiveId" clId="{47EA5C47-FFD6-49D6-8880-D010D129CA85}" dt="2026-08-23T12:48:23.772" v="107" actId="14100"/>
        <pc:sldMkLst>
          <pc:docMk/>
          <pc:sldMk cId="2565857424" sldId="274"/>
        </pc:sldMkLst>
        <pc:spChg chg="mod">
          <ac:chgData name="David Butler" userId="1d4169bac4fa5473" providerId="LiveId" clId="{47EA5C47-FFD6-49D6-8880-D010D129CA85}" dt="2026-08-23T12:48:23.772" v="107" actId="14100"/>
          <ac:spMkLst>
            <pc:docMk/>
            <pc:sldMk cId="2565857424" sldId="274"/>
            <ac:spMk id="5" creationId="{F3764DDE-6C68-619C-C066-11CADB0B8EFB}"/>
          </ac:spMkLst>
        </pc:spChg>
      </pc:sldChg>
      <pc:sldChg chg="modSp add mod">
        <pc:chgData name="David Butler" userId="1d4169bac4fa5473" providerId="LiveId" clId="{47EA5C47-FFD6-49D6-8880-D010D129CA85}" dt="2026-08-23T12:48:39.517" v="114" actId="20577"/>
        <pc:sldMkLst>
          <pc:docMk/>
          <pc:sldMk cId="592512369" sldId="275"/>
        </pc:sldMkLst>
        <pc:spChg chg="mod">
          <ac:chgData name="David Butler" userId="1d4169bac4fa5473" providerId="LiveId" clId="{47EA5C47-FFD6-49D6-8880-D010D129CA85}" dt="2026-08-23T12:48:39.517" v="114" actId="20577"/>
          <ac:spMkLst>
            <pc:docMk/>
            <pc:sldMk cId="592512369" sldId="275"/>
            <ac:spMk id="5" creationId="{813A1B67-21AF-BA68-7393-926B92225D49}"/>
          </ac:spMkLst>
        </pc:spChg>
      </pc:sldChg>
      <pc:sldChg chg="modSp add mod">
        <pc:chgData name="David Butler" userId="1d4169bac4fa5473" providerId="LiveId" clId="{47EA5C47-FFD6-49D6-8880-D010D129CA85}" dt="2026-08-23T12:48:44.719" v="117" actId="20577"/>
        <pc:sldMkLst>
          <pc:docMk/>
          <pc:sldMk cId="3233187841" sldId="276"/>
        </pc:sldMkLst>
        <pc:spChg chg="mod">
          <ac:chgData name="David Butler" userId="1d4169bac4fa5473" providerId="LiveId" clId="{47EA5C47-FFD6-49D6-8880-D010D129CA85}" dt="2026-08-23T12:48:44.719" v="117" actId="20577"/>
          <ac:spMkLst>
            <pc:docMk/>
            <pc:sldMk cId="3233187841" sldId="276"/>
            <ac:spMk id="5" creationId="{80039A44-6767-DAD1-818B-E4B3F1F4C7D6}"/>
          </ac:spMkLst>
        </pc:spChg>
      </pc:sldChg>
      <pc:sldChg chg="modSp add mod">
        <pc:chgData name="David Butler" userId="1d4169bac4fa5473" providerId="LiveId" clId="{47EA5C47-FFD6-49D6-8880-D010D129CA85}" dt="2026-08-23T12:48:48.542" v="120" actId="20577"/>
        <pc:sldMkLst>
          <pc:docMk/>
          <pc:sldMk cId="1106902703" sldId="277"/>
        </pc:sldMkLst>
        <pc:spChg chg="mod">
          <ac:chgData name="David Butler" userId="1d4169bac4fa5473" providerId="LiveId" clId="{47EA5C47-FFD6-49D6-8880-D010D129CA85}" dt="2026-08-23T12:48:48.542" v="120" actId="20577"/>
          <ac:spMkLst>
            <pc:docMk/>
            <pc:sldMk cId="1106902703" sldId="277"/>
            <ac:spMk id="5" creationId="{0734672E-3A1C-BFC3-05E8-AADC78719922}"/>
          </ac:spMkLst>
        </pc:spChg>
      </pc:sldChg>
      <pc:sldChg chg="modSp add mod">
        <pc:chgData name="David Butler" userId="1d4169bac4fa5473" providerId="LiveId" clId="{47EA5C47-FFD6-49D6-8880-D010D129CA85}" dt="2026-08-23T12:49:01.877" v="126" actId="14100"/>
        <pc:sldMkLst>
          <pc:docMk/>
          <pc:sldMk cId="2892192815" sldId="278"/>
        </pc:sldMkLst>
        <pc:spChg chg="mod">
          <ac:chgData name="David Butler" userId="1d4169bac4fa5473" providerId="LiveId" clId="{47EA5C47-FFD6-49D6-8880-D010D129CA85}" dt="2026-08-23T12:49:01.877" v="126" actId="14100"/>
          <ac:spMkLst>
            <pc:docMk/>
            <pc:sldMk cId="2892192815" sldId="278"/>
            <ac:spMk id="5" creationId="{4B79E0BA-FD50-FB24-6C4A-DB9C3C2A5CAE}"/>
          </ac:spMkLst>
        </pc:spChg>
      </pc:sldChg>
      <pc:sldChg chg="modSp add mod">
        <pc:chgData name="David Butler" userId="1d4169bac4fa5473" providerId="LiveId" clId="{47EA5C47-FFD6-49D6-8880-D010D129CA85}" dt="2026-08-23T12:49:04.889" v="130" actId="20577"/>
        <pc:sldMkLst>
          <pc:docMk/>
          <pc:sldMk cId="357901744" sldId="279"/>
        </pc:sldMkLst>
        <pc:spChg chg="mod">
          <ac:chgData name="David Butler" userId="1d4169bac4fa5473" providerId="LiveId" clId="{47EA5C47-FFD6-49D6-8880-D010D129CA85}" dt="2026-08-23T12:49:04.889" v="130" actId="20577"/>
          <ac:spMkLst>
            <pc:docMk/>
            <pc:sldMk cId="357901744" sldId="279"/>
            <ac:spMk id="5" creationId="{8AB14704-EAB2-BD09-3BAB-672E609960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618B5E-A569-4786-558C-118322DDA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6572"/>
            <a:ext cx="12192000" cy="32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60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41AC3-C1E6-7E15-600E-1C86E5862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8D890A2-1DCD-122A-4758-FF6D826596DC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1505247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50954-9546-EC78-BE37-C6A06DAE0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3764DDE-6C68-619C-C066-11CADB0B8EFB}"/>
              </a:ext>
            </a:extLst>
          </p:cNvPr>
          <p:cNvSpPr txBox="1"/>
          <p:nvPr/>
        </p:nvSpPr>
        <p:spPr>
          <a:xfrm>
            <a:off x="468086" y="498404"/>
            <a:ext cx="1106443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don’t</a:t>
            </a:r>
          </a:p>
        </p:txBody>
      </p:sp>
    </p:spTree>
    <p:extLst>
      <p:ext uri="{BB962C8B-B14F-4D97-AF65-F5344CB8AC3E}">
        <p14:creationId xmlns:p14="http://schemas.microsoft.com/office/powerpoint/2010/main" val="2565857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1321A-F9D2-611A-60C2-CCE340BFE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13A1B67-21AF-BA68-7393-926B92225D49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59251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D1CBF-F76A-58DA-3F6A-8B6F78FCD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039A44-6767-DAD1-818B-E4B3F1F4C7D6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day</a:t>
            </a:r>
          </a:p>
        </p:txBody>
      </p:sp>
    </p:spTree>
    <p:extLst>
      <p:ext uri="{BB962C8B-B14F-4D97-AF65-F5344CB8AC3E}">
        <p14:creationId xmlns:p14="http://schemas.microsoft.com/office/powerpoint/2010/main" val="323318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1697B-2F3B-BE3D-8A90-95D4C3EC0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34672E-3A1C-BFC3-05E8-AADC78719922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1106902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EF108-2341-0EDB-EEC9-E40235291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79E0BA-FD50-FB24-6C4A-DB9C3C2A5CAE}"/>
              </a:ext>
            </a:extLst>
          </p:cNvPr>
          <p:cNvSpPr txBox="1"/>
          <p:nvPr/>
        </p:nvSpPr>
        <p:spPr>
          <a:xfrm>
            <a:off x="108858" y="498404"/>
            <a:ext cx="1170629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92192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FD168-5C19-8562-BABF-645FAA2E3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B14704-EAB2-BD09-3BAB-672E60996018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rice</a:t>
            </a:r>
          </a:p>
        </p:txBody>
      </p:sp>
    </p:spTree>
    <p:extLst>
      <p:ext uri="{BB962C8B-B14F-4D97-AF65-F5344CB8AC3E}">
        <p14:creationId xmlns:p14="http://schemas.microsoft.com/office/powerpoint/2010/main" val="357901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89E40-C6A4-7593-0D28-3D289AF26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167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C6EC7-D1D1-01CF-3B24-C188D0BC3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055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B9C55-939A-1AE1-5DE8-DDF58759F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416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E0A9A8-2A30-032F-451A-CBD3965A2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2865"/>
            <a:ext cx="12192000" cy="481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8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146BED-BE8C-31CC-AE05-D9D922182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2903"/>
            <a:ext cx="12192000" cy="327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7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2DF6D-0A08-4F8E-F586-40A845638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339DC4-BA76-11AD-F6A4-1FD35BB69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596"/>
            <a:ext cx="12192000" cy="347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16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87074-766A-14A4-446E-29FACC8E2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88BA0A-6A74-34D4-4030-179A84A71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97" y="0"/>
            <a:ext cx="109826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76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28621-72EB-7489-2EFB-31EBE36AE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2E7CD6-FE3C-F78E-30BF-F1B671336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1671"/>
            <a:ext cx="12192000" cy="319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22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73A583-DA79-ED6C-CDFC-637CE5EC2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190"/>
            <a:ext cx="12192000" cy="515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75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57705-78AD-BDED-D2F4-7B0B7A3E1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F55C998-3F89-C732-44EF-0D21EDC004D4}"/>
              </a:ext>
            </a:extLst>
          </p:cNvPr>
          <p:cNvSpPr txBox="1"/>
          <p:nvPr/>
        </p:nvSpPr>
        <p:spPr>
          <a:xfrm>
            <a:off x="1838142" y="498404"/>
            <a:ext cx="76771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rain</a:t>
            </a:r>
          </a:p>
        </p:txBody>
      </p:sp>
    </p:spTree>
    <p:extLst>
      <p:ext uri="{BB962C8B-B14F-4D97-AF65-F5344CB8AC3E}">
        <p14:creationId xmlns:p14="http://schemas.microsoft.com/office/powerpoint/2010/main" val="1716617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9A1BA-643D-12A2-254F-01BFA45CA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D6BCD02-7AF1-D97D-9CE9-E7134857312A}"/>
              </a:ext>
            </a:extLst>
          </p:cNvPr>
          <p:cNvSpPr txBox="1"/>
          <p:nvPr/>
        </p:nvSpPr>
        <p:spPr>
          <a:xfrm>
            <a:off x="1838142" y="498404"/>
            <a:ext cx="8960487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700" b="1" dirty="0">
                <a:latin typeface="Century Gothic" panose="020B0502020202020204" pitchFamily="34" charset="0"/>
              </a:rPr>
              <a:t>nice</a:t>
            </a:r>
          </a:p>
        </p:txBody>
      </p:sp>
    </p:spTree>
    <p:extLst>
      <p:ext uri="{BB962C8B-B14F-4D97-AF65-F5344CB8AC3E}">
        <p14:creationId xmlns:p14="http://schemas.microsoft.com/office/powerpoint/2010/main" val="2679406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84C985-CBFA-4F56-A3E8-340954921C5A}">
  <ds:schemaRefs>
    <ds:schemaRef ds:uri="http://purl.org/dc/terms/"/>
    <ds:schemaRef ds:uri="http://purl.org/dc/dcmitype/"/>
    <ds:schemaRef ds:uri="7789c14a-a99d-49e3-b17f-cc0aeb526209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9</Words>
  <Application>Microsoft Office PowerPoint</Application>
  <PresentationFormat>Widescreen</PresentationFormat>
  <Paragraphs>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2026-08-23T12:49:07Z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