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1" r:id="rId5"/>
    <p:sldId id="262" r:id="rId6"/>
    <p:sldId id="263" r:id="rId7"/>
    <p:sldId id="264" r:id="rId8"/>
    <p:sldId id="265" r:id="rId9"/>
    <p:sldId id="268" r:id="rId10"/>
    <p:sldId id="266" r:id="rId11"/>
    <p:sldId id="271" r:id="rId12"/>
    <p:sldId id="270" r:id="rId13"/>
    <p:sldId id="269" r:id="rId14"/>
    <p:sldId id="26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5CC0D1-D59A-4787-8728-4706817433D3}" v="4" dt="2026-08-23T12:10:42.5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55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addSld delSld modSld sldOrd">
      <pc:chgData name="David Butler" userId="1d4169bac4fa5473" providerId="LiveId" clId="{47EA5C47-FFD6-49D6-8880-D010D129CA85}" dt="2026-08-23T12:11:04.202" v="34" actId="22"/>
      <pc:docMkLst>
        <pc:docMk/>
      </pc:docMkLst>
      <pc:sldChg chg="del">
        <pc:chgData name="David Butler" userId="1d4169bac4fa5473" providerId="LiveId" clId="{47EA5C47-FFD6-49D6-8880-D010D129CA85}" dt="2026-08-23T12:09:05.103" v="12" actId="47"/>
        <pc:sldMkLst>
          <pc:docMk/>
          <pc:sldMk cId="3755815584" sldId="257"/>
        </pc:sldMkLst>
      </pc:sldChg>
      <pc:sldChg chg="del">
        <pc:chgData name="David Butler" userId="1d4169bac4fa5473" providerId="LiveId" clId="{47EA5C47-FFD6-49D6-8880-D010D129CA85}" dt="2026-08-23T12:10:05.424" v="23" actId="47"/>
        <pc:sldMkLst>
          <pc:docMk/>
          <pc:sldMk cId="4059780499" sldId="258"/>
        </pc:sldMkLst>
      </pc:sldChg>
      <pc:sldChg chg="del">
        <pc:chgData name="David Butler" userId="1d4169bac4fa5473" providerId="LiveId" clId="{47EA5C47-FFD6-49D6-8880-D010D129CA85}" dt="2026-08-23T12:10:02.560" v="22" actId="47"/>
        <pc:sldMkLst>
          <pc:docMk/>
          <pc:sldMk cId="1442893318" sldId="259"/>
        </pc:sldMkLst>
      </pc:sldChg>
      <pc:sldChg chg="del">
        <pc:chgData name="David Butler" userId="1d4169bac4fa5473" providerId="LiveId" clId="{47EA5C47-FFD6-49D6-8880-D010D129CA85}" dt="2026-08-23T12:09:19.711" v="13" actId="47"/>
        <pc:sldMkLst>
          <pc:docMk/>
          <pc:sldMk cId="1644128562" sldId="260"/>
        </pc:sldMkLst>
      </pc:sldChg>
      <pc:sldChg chg="addSp modSp new mod ord">
        <pc:chgData name="David Butler" userId="1d4169bac4fa5473" providerId="LiveId" clId="{47EA5C47-FFD6-49D6-8880-D010D129CA85}" dt="2026-08-23T12:08:31.270" v="9" actId="164"/>
        <pc:sldMkLst>
          <pc:docMk/>
          <pc:sldMk cId="4009860903" sldId="261"/>
        </pc:sldMkLst>
        <pc:spChg chg="add mod">
          <ac:chgData name="David Butler" userId="1d4169bac4fa5473" providerId="LiveId" clId="{47EA5C47-FFD6-49D6-8880-D010D129CA85}" dt="2026-08-23T12:08:31.270" v="9" actId="164"/>
          <ac:spMkLst>
            <pc:docMk/>
            <pc:sldMk cId="4009860903" sldId="261"/>
            <ac:spMk id="4" creationId="{F9638D81-B54E-2787-0C38-70F7B3FBC0E0}"/>
          </ac:spMkLst>
        </pc:spChg>
        <pc:grpChg chg="add mod">
          <ac:chgData name="David Butler" userId="1d4169bac4fa5473" providerId="LiveId" clId="{47EA5C47-FFD6-49D6-8880-D010D129CA85}" dt="2026-08-23T12:08:31.270" v="9" actId="164"/>
          <ac:grpSpMkLst>
            <pc:docMk/>
            <pc:sldMk cId="4009860903" sldId="261"/>
            <ac:grpSpMk id="5" creationId="{D2859CAF-DE3B-B8A2-A901-11896496F539}"/>
          </ac:grpSpMkLst>
        </pc:grpChg>
        <pc:picChg chg="add mod">
          <ac:chgData name="David Butler" userId="1d4169bac4fa5473" providerId="LiveId" clId="{47EA5C47-FFD6-49D6-8880-D010D129CA85}" dt="2026-08-23T12:08:31.270" v="9" actId="164"/>
          <ac:picMkLst>
            <pc:docMk/>
            <pc:sldMk cId="4009860903" sldId="261"/>
            <ac:picMk id="3" creationId="{E0C65559-E43A-A1E1-1730-8CE61196A478}"/>
          </ac:picMkLst>
        </pc:picChg>
      </pc:sldChg>
      <pc:sldChg chg="addSp new mod">
        <pc:chgData name="David Butler" userId="1d4169bac4fa5473" providerId="LiveId" clId="{47EA5C47-FFD6-49D6-8880-D010D129CA85}" dt="2026-08-23T12:09:02.135" v="11" actId="22"/>
        <pc:sldMkLst>
          <pc:docMk/>
          <pc:sldMk cId="2398880954" sldId="262"/>
        </pc:sldMkLst>
        <pc:picChg chg="add">
          <ac:chgData name="David Butler" userId="1d4169bac4fa5473" providerId="LiveId" clId="{47EA5C47-FFD6-49D6-8880-D010D129CA85}" dt="2026-08-23T12:09:02.135" v="11" actId="22"/>
          <ac:picMkLst>
            <pc:docMk/>
            <pc:sldMk cId="2398880954" sldId="262"/>
            <ac:picMk id="3" creationId="{19A91718-912B-8969-5732-225A59D3B52E}"/>
          </ac:picMkLst>
        </pc:picChg>
      </pc:sldChg>
      <pc:sldChg chg="addSp new mod ord">
        <pc:chgData name="David Butler" userId="1d4169bac4fa5473" providerId="LiveId" clId="{47EA5C47-FFD6-49D6-8880-D010D129CA85}" dt="2026-08-23T12:09:28.670" v="19" actId="22"/>
        <pc:sldMkLst>
          <pc:docMk/>
          <pc:sldMk cId="871678328" sldId="263"/>
        </pc:sldMkLst>
        <pc:picChg chg="add">
          <ac:chgData name="David Butler" userId="1d4169bac4fa5473" providerId="LiveId" clId="{47EA5C47-FFD6-49D6-8880-D010D129CA85}" dt="2026-08-23T12:09:28.670" v="19" actId="22"/>
          <ac:picMkLst>
            <pc:docMk/>
            <pc:sldMk cId="871678328" sldId="263"/>
            <ac:picMk id="3" creationId="{1BA1C6FD-2B8E-5A8B-75FD-99E390D9E1D2}"/>
          </ac:picMkLst>
        </pc:picChg>
      </pc:sldChg>
      <pc:sldChg chg="addSp add mod">
        <pc:chgData name="David Butler" userId="1d4169bac4fa5473" providerId="LiveId" clId="{47EA5C47-FFD6-49D6-8880-D010D129CA85}" dt="2026-08-23T12:09:45.348" v="20" actId="22"/>
        <pc:sldMkLst>
          <pc:docMk/>
          <pc:sldMk cId="3927516146" sldId="264"/>
        </pc:sldMkLst>
        <pc:picChg chg="add">
          <ac:chgData name="David Butler" userId="1d4169bac4fa5473" providerId="LiveId" clId="{47EA5C47-FFD6-49D6-8880-D010D129CA85}" dt="2026-08-23T12:09:45.348" v="20" actId="22"/>
          <ac:picMkLst>
            <pc:docMk/>
            <pc:sldMk cId="3927516146" sldId="264"/>
            <ac:picMk id="3" creationId="{D5796E0D-8FD1-7151-9D31-6578668A1511}"/>
          </ac:picMkLst>
        </pc:picChg>
      </pc:sldChg>
      <pc:sldChg chg="addSp add mod">
        <pc:chgData name="David Butler" userId="1d4169bac4fa5473" providerId="LiveId" clId="{47EA5C47-FFD6-49D6-8880-D010D129CA85}" dt="2026-08-23T12:09:57.512" v="21" actId="22"/>
        <pc:sldMkLst>
          <pc:docMk/>
          <pc:sldMk cId="3938776233" sldId="265"/>
        </pc:sldMkLst>
        <pc:picChg chg="add">
          <ac:chgData name="David Butler" userId="1d4169bac4fa5473" providerId="LiveId" clId="{47EA5C47-FFD6-49D6-8880-D010D129CA85}" dt="2026-08-23T12:09:57.512" v="21" actId="22"/>
          <ac:picMkLst>
            <pc:docMk/>
            <pc:sldMk cId="3938776233" sldId="265"/>
            <ac:picMk id="3" creationId="{89C8146B-B84E-65F9-09B9-08FF99A1A4F8}"/>
          </ac:picMkLst>
        </pc:picChg>
      </pc:sldChg>
      <pc:sldChg chg="addSp new mod">
        <pc:chgData name="David Butler" userId="1d4169bac4fa5473" providerId="LiveId" clId="{47EA5C47-FFD6-49D6-8880-D010D129CA85}" dt="2026-08-23T12:10:52.799" v="33" actId="22"/>
        <pc:sldMkLst>
          <pc:docMk/>
          <pc:sldMk cId="4178675856" sldId="266"/>
        </pc:sldMkLst>
        <pc:picChg chg="add">
          <ac:chgData name="David Butler" userId="1d4169bac4fa5473" providerId="LiveId" clId="{47EA5C47-FFD6-49D6-8880-D010D129CA85}" dt="2026-08-23T12:10:52.799" v="33" actId="22"/>
          <ac:picMkLst>
            <pc:docMk/>
            <pc:sldMk cId="4178675856" sldId="266"/>
            <ac:picMk id="3" creationId="{F5CA9D0D-CDCB-FB05-FB3B-A5688DCE9E60}"/>
          </ac:picMkLst>
        </pc:picChg>
      </pc:sldChg>
      <pc:sldChg chg="add">
        <pc:chgData name="David Butler" userId="1d4169bac4fa5473" providerId="LiveId" clId="{47EA5C47-FFD6-49D6-8880-D010D129CA85}" dt="2026-08-23T12:10:09.777" v="25" actId="2890"/>
        <pc:sldMkLst>
          <pc:docMk/>
          <pc:sldMk cId="3035416155" sldId="267"/>
        </pc:sldMkLst>
      </pc:sldChg>
      <pc:sldChg chg="addSp add mod ord">
        <pc:chgData name="David Butler" userId="1d4169bac4fa5473" providerId="LiveId" clId="{47EA5C47-FFD6-49D6-8880-D010D129CA85}" dt="2026-08-23T12:10:23.711" v="29"/>
        <pc:sldMkLst>
          <pc:docMk/>
          <pc:sldMk cId="3200622709" sldId="268"/>
        </pc:sldMkLst>
        <pc:picChg chg="add">
          <ac:chgData name="David Butler" userId="1d4169bac4fa5473" providerId="LiveId" clId="{47EA5C47-FFD6-49D6-8880-D010D129CA85}" dt="2026-08-23T12:10:21.190" v="27" actId="22"/>
          <ac:picMkLst>
            <pc:docMk/>
            <pc:sldMk cId="3200622709" sldId="268"/>
            <ac:picMk id="3" creationId="{46765F61-42F4-91BD-6322-4860E9F4D578}"/>
          </ac:picMkLst>
        </pc:picChg>
      </pc:sldChg>
      <pc:sldChg chg="add">
        <pc:chgData name="David Butler" userId="1d4169bac4fa5473" providerId="LiveId" clId="{47EA5C47-FFD6-49D6-8880-D010D129CA85}" dt="2026-08-23T12:10:37.191" v="30"/>
        <pc:sldMkLst>
          <pc:docMk/>
          <pc:sldMk cId="2218055052" sldId="269"/>
        </pc:sldMkLst>
      </pc:sldChg>
      <pc:sldChg chg="add">
        <pc:chgData name="David Butler" userId="1d4169bac4fa5473" providerId="LiveId" clId="{47EA5C47-FFD6-49D6-8880-D010D129CA85}" dt="2026-08-23T12:10:40.428" v="31"/>
        <pc:sldMkLst>
          <pc:docMk/>
          <pc:sldMk cId="2889167601" sldId="270"/>
        </pc:sldMkLst>
      </pc:sldChg>
      <pc:sldChg chg="addSp add mod">
        <pc:chgData name="David Butler" userId="1d4169bac4fa5473" providerId="LiveId" clId="{47EA5C47-FFD6-49D6-8880-D010D129CA85}" dt="2026-08-23T12:11:04.202" v="34" actId="22"/>
        <pc:sldMkLst>
          <pc:docMk/>
          <pc:sldMk cId="1716617868" sldId="271"/>
        </pc:sldMkLst>
        <pc:picChg chg="add">
          <ac:chgData name="David Butler" userId="1d4169bac4fa5473" providerId="LiveId" clId="{47EA5C47-FFD6-49D6-8880-D010D129CA85}" dt="2026-08-23T12:11:04.202" v="34" actId="22"/>
          <ac:picMkLst>
            <pc:docMk/>
            <pc:sldMk cId="1716617868" sldId="271"/>
            <ac:picMk id="3" creationId="{06847A07-8028-53B2-B22A-EC3A951DA79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2859CAF-DE3B-B8A2-A901-11896496F539}"/>
              </a:ext>
            </a:extLst>
          </p:cNvPr>
          <p:cNvGrpSpPr/>
          <p:nvPr/>
        </p:nvGrpSpPr>
        <p:grpSpPr>
          <a:xfrm>
            <a:off x="437360" y="1972101"/>
            <a:ext cx="11463488" cy="2657216"/>
            <a:chOff x="437360" y="1972101"/>
            <a:chExt cx="11463488" cy="265721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E0C65559-E43A-A1E1-1730-8CE61196A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7360" y="2228682"/>
              <a:ext cx="11317279" cy="2400635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9638D81-B54E-2787-0C38-70F7B3FBC0E0}"/>
                </a:ext>
              </a:extLst>
            </p:cNvPr>
            <p:cNvSpPr/>
            <p:nvPr/>
          </p:nvSpPr>
          <p:spPr>
            <a:xfrm>
              <a:off x="9164472" y="1972101"/>
              <a:ext cx="2736376" cy="5936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9860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8C6EC7-D1D1-01CF-3B24-C188D0BC3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80550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B9C55-939A-1AE1-5DE8-DDF58759FD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5416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A91718-912B-8969-5732-225A59D3B5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931" y="0"/>
            <a:ext cx="101641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880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A1C6FD-2B8E-5A8B-75FD-99E390D9E1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6752"/>
            <a:ext cx="12192000" cy="514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678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D2DF6D-0A08-4F8E-F586-40A845638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796E0D-8FD1-7151-9D31-6578668A15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1610"/>
            <a:ext cx="12192000" cy="455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516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787074-766A-14A4-446E-29FACC8E2B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C8146B-B84E-65F9-09B9-08FF99A1A4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3500"/>
            <a:ext cx="12192000" cy="441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76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B28621-72EB-7489-2EFB-31EBE36AE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765F61-42F4-91BD-6322-4860E9F4D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5464"/>
            <a:ext cx="12192000" cy="432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622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CA9D0D-CDCB-FB05-FB3B-A5688DCE9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5900"/>
            <a:ext cx="12192000" cy="480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675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57705-78AD-BDED-D2F4-7B0B7A3E1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847A07-8028-53B2-B22A-EC3A951DA7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0262"/>
            <a:ext cx="12192000" cy="461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17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89E40-C6A4-7593-0D28-3D289AF26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9167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84C985-CBFA-4F56-A3E8-340954921C5A}">
  <ds:schemaRefs>
    <ds:schemaRef ds:uri="http://purl.org/dc/terms/"/>
    <ds:schemaRef ds:uri="http://purl.org/dc/dcmitype/"/>
    <ds:schemaRef ds:uri="7789c14a-a99d-49e3-b17f-cc0aeb526209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1d7f4318-fbaa-42fb-befc-90ab84d26bd1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5675427-E3F8-496A-A1F3-2689F3914A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C9774D3-8AEC-471E-86DE-A3DAE5C81B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2026-08-23T12:11:08Z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