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96" r:id="rId8"/>
    <p:sldId id="292" r:id="rId9"/>
    <p:sldId id="293" r:id="rId10"/>
    <p:sldId id="294" r:id="rId11"/>
    <p:sldId id="295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6DAF57-9D5D-4AD4-90DE-D907E0575144}" v="3" dt="2026-08-23T13:46:37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15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delSld modSld">
      <pc:chgData name="David Butler" userId="1d4169bac4fa5473" providerId="LiveId" clId="{47EA5C47-FFD6-49D6-8880-D010D129CA85}" dt="2026-08-23T13:49:25.072" v="262" actId="20577"/>
      <pc:docMkLst>
        <pc:docMk/>
      </pc:docMkLst>
      <pc:sldChg chg="del">
        <pc:chgData name="David Butler" userId="1d4169bac4fa5473" providerId="LiveId" clId="{47EA5C47-FFD6-49D6-8880-D010D129CA85}" dt="2026-08-23T13:48:41.809" v="219" actId="47"/>
        <pc:sldMkLst>
          <pc:docMk/>
          <pc:sldMk cId="382111458" sldId="269"/>
        </pc:sldMkLst>
      </pc:sldChg>
      <pc:sldChg chg="modSp mod">
        <pc:chgData name="David Butler" userId="1d4169bac4fa5473" providerId="LiveId" clId="{47EA5C47-FFD6-49D6-8880-D010D129CA85}" dt="2026-08-23T13:49:11.897" v="252" actId="20577"/>
        <pc:sldMkLst>
          <pc:docMk/>
          <pc:sldMk cId="600683253" sldId="270"/>
        </pc:sldMkLst>
        <pc:spChg chg="mod">
          <ac:chgData name="David Butler" userId="1d4169bac4fa5473" providerId="LiveId" clId="{47EA5C47-FFD6-49D6-8880-D010D129CA85}" dt="2026-08-23T13:49:11.897" v="25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23T13:49:16.382" v="256" actId="20577"/>
        <pc:sldMkLst>
          <pc:docMk/>
          <pc:sldMk cId="1440179092" sldId="271"/>
        </pc:sldMkLst>
        <pc:spChg chg="mod">
          <ac:chgData name="David Butler" userId="1d4169bac4fa5473" providerId="LiveId" clId="{47EA5C47-FFD6-49D6-8880-D010D129CA85}" dt="2026-08-23T13:49:16.382" v="25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23T13:49:20.878" v="259" actId="20577"/>
        <pc:sldMkLst>
          <pc:docMk/>
          <pc:sldMk cId="2412835760" sldId="272"/>
        </pc:sldMkLst>
        <pc:spChg chg="mod">
          <ac:chgData name="David Butler" userId="1d4169bac4fa5473" providerId="LiveId" clId="{47EA5C47-FFD6-49D6-8880-D010D129CA85}" dt="2026-08-23T13:49:20.878" v="259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47EA5C47-FFD6-49D6-8880-D010D129CA85}" dt="2026-08-23T13:49:25.072" v="262" actId="20577"/>
        <pc:sldMkLst>
          <pc:docMk/>
          <pc:sldMk cId="2880101976" sldId="273"/>
        </pc:sldMkLst>
        <pc:spChg chg="mod">
          <ac:chgData name="David Butler" userId="1d4169bac4fa5473" providerId="LiveId" clId="{47EA5C47-FFD6-49D6-8880-D010D129CA85}" dt="2026-08-23T13:49:25.072" v="262" actId="20577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47EA5C47-FFD6-49D6-8880-D010D129CA85}" dt="2026-08-23T13:46:56.742" v="179" actId="47"/>
        <pc:sldMkLst>
          <pc:docMk/>
          <pc:sldMk cId="3929899486" sldId="283"/>
        </pc:sldMkLst>
      </pc:sldChg>
      <pc:sldChg chg="modSp mod">
        <pc:chgData name="David Butler" userId="1d4169bac4fa5473" providerId="LiveId" clId="{47EA5C47-FFD6-49D6-8880-D010D129CA85}" dt="2026-08-23T13:44:41.045" v="89" actId="20577"/>
        <pc:sldMkLst>
          <pc:docMk/>
          <pc:sldMk cId="433527640" sldId="284"/>
        </pc:sldMkLst>
        <pc:spChg chg="mod">
          <ac:chgData name="David Butler" userId="1d4169bac4fa5473" providerId="LiveId" clId="{47EA5C47-FFD6-49D6-8880-D010D129CA85}" dt="2026-08-23T13:44:01.075" v="42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47EA5C47-FFD6-49D6-8880-D010D129CA85}" dt="2026-08-23T13:44:41.045" v="89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47EA5C47-FFD6-49D6-8880-D010D129CA85}" dt="2026-08-23T13:47:19.834" v="189" actId="1076"/>
        <pc:sldMkLst>
          <pc:docMk/>
          <pc:sldMk cId="2013782049" sldId="288"/>
        </pc:sldMkLst>
        <pc:spChg chg="del mod">
          <ac:chgData name="David Butler" userId="1d4169bac4fa5473" providerId="LiveId" clId="{47EA5C47-FFD6-49D6-8880-D010D129CA85}" dt="2026-08-23T13:47:18.019" v="188" actId="478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47EA5C47-FFD6-49D6-8880-D010D129CA85}" dt="2026-08-23T13:46:53.436" v="177"/>
          <ac:spMkLst>
            <pc:docMk/>
            <pc:sldMk cId="2013782049" sldId="288"/>
            <ac:spMk id="3" creationId="{7609207F-190C-5DAD-542E-14E473B1EE7B}"/>
          </ac:spMkLst>
        </pc:spChg>
        <pc:spChg chg="mod">
          <ac:chgData name="David Butler" userId="1d4169bac4fa5473" providerId="LiveId" clId="{47EA5C47-FFD6-49D6-8880-D010D129CA85}" dt="2026-08-23T13:47:19.834" v="189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47EA5C47-FFD6-49D6-8880-D010D129CA85}" dt="2026-08-23T13:45:24.081" v="121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47EA5C47-FFD6-49D6-8880-D010D129CA85}" dt="2026-08-23T13:45:57.279" v="151" actId="1076"/>
          <ac:spMkLst>
            <pc:docMk/>
            <pc:sldMk cId="2013782049" sldId="288"/>
            <ac:spMk id="6" creationId="{EA1A9DFE-9905-EF18-231C-044EFF18901D}"/>
          </ac:spMkLst>
        </pc:spChg>
        <pc:spChg chg="mod">
          <ac:chgData name="David Butler" userId="1d4169bac4fa5473" providerId="LiveId" clId="{47EA5C47-FFD6-49D6-8880-D010D129CA85}" dt="2026-08-23T13:45:37.976" v="135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47EA5C47-FFD6-49D6-8880-D010D129CA85}" dt="2026-08-23T13:45:51.388" v="149" actId="20577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47EA5C47-FFD6-49D6-8880-D010D129CA85}" dt="2026-08-23T13:46:03.580" v="153" actId="1076"/>
          <ac:spMkLst>
            <pc:docMk/>
            <pc:sldMk cId="2013782049" sldId="288"/>
            <ac:spMk id="9" creationId="{3F31409A-6B84-09CA-0B69-8E7D2F16486D}"/>
          </ac:spMkLst>
        </pc:spChg>
        <pc:spChg chg="del mod">
          <ac:chgData name="David Butler" userId="1d4169bac4fa5473" providerId="LiveId" clId="{47EA5C47-FFD6-49D6-8880-D010D129CA85}" dt="2026-08-23T13:47:07.388" v="186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47EA5C47-FFD6-49D6-8880-D010D129CA85}" dt="2026-08-23T13:45:44.986" v="142" actId="20577"/>
          <ac:spMkLst>
            <pc:docMk/>
            <pc:sldMk cId="2013782049" sldId="288"/>
            <ac:spMk id="11" creationId="{7EAF4343-30D2-BDED-2003-FBD47C56CE97}"/>
          </ac:spMkLst>
        </pc:spChg>
        <pc:spChg chg="add mod">
          <ac:chgData name="David Butler" userId="1d4169bac4fa5473" providerId="LiveId" clId="{47EA5C47-FFD6-49D6-8880-D010D129CA85}" dt="2026-08-23T13:46:52.343" v="175" actId="20577"/>
          <ac:spMkLst>
            <pc:docMk/>
            <pc:sldMk cId="2013782049" sldId="288"/>
            <ac:spMk id="12" creationId="{ABC1CF62-6CAF-F1A7-C08B-0E4C49898EEF}"/>
          </ac:spMkLst>
        </pc:spChg>
      </pc:sldChg>
      <pc:sldChg chg="del">
        <pc:chgData name="David Butler" userId="1d4169bac4fa5473" providerId="LiveId" clId="{47EA5C47-FFD6-49D6-8880-D010D129CA85}" dt="2026-08-23T13:46:56.348" v="178" actId="47"/>
        <pc:sldMkLst>
          <pc:docMk/>
          <pc:sldMk cId="3494267729" sldId="289"/>
        </pc:sldMkLst>
      </pc:sldChg>
      <pc:sldChg chg="del">
        <pc:chgData name="David Butler" userId="1d4169bac4fa5473" providerId="LiveId" clId="{47EA5C47-FFD6-49D6-8880-D010D129CA85}" dt="2026-08-23T13:46:57.159" v="180" actId="47"/>
        <pc:sldMkLst>
          <pc:docMk/>
          <pc:sldMk cId="2863046678" sldId="290"/>
        </pc:sldMkLst>
      </pc:sldChg>
      <pc:sldChg chg="del">
        <pc:chgData name="David Butler" userId="1d4169bac4fa5473" providerId="LiveId" clId="{47EA5C47-FFD6-49D6-8880-D010D129CA85}" dt="2026-08-23T13:46:57.650" v="181" actId="47"/>
        <pc:sldMkLst>
          <pc:docMk/>
          <pc:sldMk cId="1401401475" sldId="291"/>
        </pc:sldMkLst>
      </pc:sldChg>
      <pc:sldChg chg="modSp mod">
        <pc:chgData name="David Butler" userId="1d4169bac4fa5473" providerId="LiveId" clId="{47EA5C47-FFD6-49D6-8880-D010D129CA85}" dt="2026-08-23T13:48:47.699" v="225" actId="20577"/>
        <pc:sldMkLst>
          <pc:docMk/>
          <pc:sldMk cId="2066152977" sldId="292"/>
        </pc:sldMkLst>
        <pc:spChg chg="mod">
          <ac:chgData name="David Butler" userId="1d4169bac4fa5473" providerId="LiveId" clId="{47EA5C47-FFD6-49D6-8880-D010D129CA85}" dt="2026-08-23T13:48:47.699" v="225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47EA5C47-FFD6-49D6-8880-D010D129CA85}" dt="2026-08-23T13:48:50.957" v="229" actId="20577"/>
        <pc:sldMkLst>
          <pc:docMk/>
          <pc:sldMk cId="2680864735" sldId="293"/>
        </pc:sldMkLst>
        <pc:spChg chg="mod">
          <ac:chgData name="David Butler" userId="1d4169bac4fa5473" providerId="LiveId" clId="{47EA5C47-FFD6-49D6-8880-D010D129CA85}" dt="2026-08-23T13:48:50.957" v="2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47EA5C47-FFD6-49D6-8880-D010D129CA85}" dt="2026-08-23T13:48:59.842" v="236" actId="1076"/>
        <pc:sldMkLst>
          <pc:docMk/>
          <pc:sldMk cId="741386051" sldId="294"/>
        </pc:sldMkLst>
        <pc:spChg chg="mod">
          <ac:chgData name="David Butler" userId="1d4169bac4fa5473" providerId="LiveId" clId="{47EA5C47-FFD6-49D6-8880-D010D129CA85}" dt="2026-08-23T13:48:59.842" v="236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47EA5C47-FFD6-49D6-8880-D010D129CA85}" dt="2026-08-23T13:49:05.656" v="243" actId="20577"/>
        <pc:sldMkLst>
          <pc:docMk/>
          <pc:sldMk cId="712021484" sldId="295"/>
        </pc:sldMkLst>
        <pc:spChg chg="mod">
          <ac:chgData name="David Butler" userId="1d4169bac4fa5473" providerId="LiveId" clId="{47EA5C47-FFD6-49D6-8880-D010D129CA85}" dt="2026-08-23T13:49:05.656" v="243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47EA5C47-FFD6-49D6-8880-D010D129CA85}" dt="2026-08-23T13:48:45.006" v="223" actId="20577"/>
        <pc:sldMkLst>
          <pc:docMk/>
          <pc:sldMk cId="1236964882" sldId="296"/>
        </pc:sldMkLst>
        <pc:spChg chg="mod">
          <ac:chgData name="David Butler" userId="1d4169bac4fa5473" providerId="LiveId" clId="{47EA5C47-FFD6-49D6-8880-D010D129CA85}" dt="2026-08-23T13:48:45.006" v="22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47EA5C47-FFD6-49D6-8880-D010D129CA85}" dt="2026-08-23T13:47:31.229" v="193" actId="1076"/>
        <pc:sldMkLst>
          <pc:docMk/>
          <pc:sldMk cId="40724000" sldId="297"/>
        </pc:sldMkLst>
        <pc:spChg chg="mod">
          <ac:chgData name="David Butler" userId="1d4169bac4fa5473" providerId="LiveId" clId="{47EA5C47-FFD6-49D6-8880-D010D129CA85}" dt="2026-08-23T13:47:26.086" v="191" actId="1076"/>
          <ac:spMkLst>
            <pc:docMk/>
            <pc:sldMk cId="40724000" sldId="297"/>
            <ac:spMk id="2" creationId="{B86CF631-4298-E480-56E4-8017D60FE698}"/>
          </ac:spMkLst>
        </pc:spChg>
        <pc:spChg chg="mod">
          <ac:chgData name="David Butler" userId="1d4169bac4fa5473" providerId="LiveId" clId="{47EA5C47-FFD6-49D6-8880-D010D129CA85}" dt="2026-08-23T13:47:31.229" v="193" actId="1076"/>
          <ac:spMkLst>
            <pc:docMk/>
            <pc:sldMk cId="40724000" sldId="297"/>
            <ac:spMk id="4" creationId="{C29ADA88-D770-2C03-E764-885BFE037E1E}"/>
          </ac:spMkLst>
        </pc:spChg>
        <pc:spChg chg="del">
          <ac:chgData name="David Butler" userId="1d4169bac4fa5473" providerId="LiveId" clId="{47EA5C47-FFD6-49D6-8880-D010D129CA85}" dt="2026-08-23T13:47:10.878" v="187" actId="478"/>
          <ac:spMkLst>
            <pc:docMk/>
            <pc:sldMk cId="40724000" sldId="297"/>
            <ac:spMk id="6" creationId="{87D49048-FB5F-AA54-6794-115F7C1B1C09}"/>
          </ac:spMkLst>
        </pc:spChg>
        <pc:spChg chg="mod">
          <ac:chgData name="David Butler" userId="1d4169bac4fa5473" providerId="LiveId" clId="{47EA5C47-FFD6-49D6-8880-D010D129CA85}" dt="2026-08-23T13:47:29.283" v="192" actId="1076"/>
          <ac:spMkLst>
            <pc:docMk/>
            <pc:sldMk cId="40724000" sldId="297"/>
            <ac:spMk id="7" creationId="{9382E44D-B204-FC3E-5AB4-B40F7D21368B}"/>
          </ac:spMkLst>
        </pc:spChg>
        <pc:spChg chg="del">
          <ac:chgData name="David Butler" userId="1d4169bac4fa5473" providerId="LiveId" clId="{47EA5C47-FFD6-49D6-8880-D010D129CA85}" dt="2026-08-23T13:47:24.253" v="190" actId="478"/>
          <ac:spMkLst>
            <pc:docMk/>
            <pc:sldMk cId="40724000" sldId="297"/>
            <ac:spMk id="11" creationId="{27713D6A-CFC0-8B65-B689-FD886F730564}"/>
          </ac:spMkLst>
        </pc:spChg>
      </pc:sldChg>
      <pc:sldChg chg="delSp modSp add mod">
        <pc:chgData name="David Butler" userId="1d4169bac4fa5473" providerId="LiveId" clId="{47EA5C47-FFD6-49D6-8880-D010D129CA85}" dt="2026-08-23T13:47:55.737" v="202" actId="1076"/>
        <pc:sldMkLst>
          <pc:docMk/>
          <pc:sldMk cId="862847813" sldId="298"/>
        </pc:sldMkLst>
        <pc:spChg chg="mod">
          <ac:chgData name="David Butler" userId="1d4169bac4fa5473" providerId="LiveId" clId="{47EA5C47-FFD6-49D6-8880-D010D129CA85}" dt="2026-08-23T13:47:53.321" v="201" actId="1076"/>
          <ac:spMkLst>
            <pc:docMk/>
            <pc:sldMk cId="862847813" sldId="298"/>
            <ac:spMk id="2" creationId="{2252E7B3-6668-D2DD-949E-B9D791F0D768}"/>
          </ac:spMkLst>
        </pc:spChg>
        <pc:spChg chg="mod">
          <ac:chgData name="David Butler" userId="1d4169bac4fa5473" providerId="LiveId" clId="{47EA5C47-FFD6-49D6-8880-D010D129CA85}" dt="2026-08-23T13:47:55.737" v="202" actId="1076"/>
          <ac:spMkLst>
            <pc:docMk/>
            <pc:sldMk cId="862847813" sldId="298"/>
            <ac:spMk id="4" creationId="{342A070B-4C60-16EC-D9E8-1B4B79EED82C}"/>
          </ac:spMkLst>
        </pc:spChg>
        <pc:spChg chg="del">
          <ac:chgData name="David Butler" userId="1d4169bac4fa5473" providerId="LiveId" clId="{47EA5C47-FFD6-49D6-8880-D010D129CA85}" dt="2026-08-23T13:47:36.334" v="195" actId="478"/>
          <ac:spMkLst>
            <pc:docMk/>
            <pc:sldMk cId="862847813" sldId="298"/>
            <ac:spMk id="5" creationId="{5DE72684-C2FE-051B-AD78-F642A60F27AC}"/>
          </ac:spMkLst>
        </pc:spChg>
        <pc:spChg chg="mod">
          <ac:chgData name="David Butler" userId="1d4169bac4fa5473" providerId="LiveId" clId="{47EA5C47-FFD6-49D6-8880-D010D129CA85}" dt="2026-08-23T13:47:48.931" v="200" actId="1076"/>
          <ac:spMkLst>
            <pc:docMk/>
            <pc:sldMk cId="862847813" sldId="298"/>
            <ac:spMk id="6" creationId="{B7CD565B-0417-6C5D-6C03-317351E53544}"/>
          </ac:spMkLst>
        </pc:spChg>
        <pc:spChg chg="mod">
          <ac:chgData name="David Butler" userId="1d4169bac4fa5473" providerId="LiveId" clId="{47EA5C47-FFD6-49D6-8880-D010D129CA85}" dt="2026-08-23T13:47:42.039" v="197" actId="1076"/>
          <ac:spMkLst>
            <pc:docMk/>
            <pc:sldMk cId="862847813" sldId="298"/>
            <ac:spMk id="7" creationId="{0306EF76-CF6B-D8DD-EC1A-5D5B95AD0360}"/>
          </ac:spMkLst>
        </pc:spChg>
        <pc:spChg chg="del">
          <ac:chgData name="David Butler" userId="1d4169bac4fa5473" providerId="LiveId" clId="{47EA5C47-FFD6-49D6-8880-D010D129CA85}" dt="2026-08-23T13:47:39.828" v="196" actId="478"/>
          <ac:spMkLst>
            <pc:docMk/>
            <pc:sldMk cId="862847813" sldId="298"/>
            <ac:spMk id="8" creationId="{AA888EA7-82B0-08E6-72FA-600816AB049A}"/>
          </ac:spMkLst>
        </pc:spChg>
        <pc:spChg chg="mod">
          <ac:chgData name="David Butler" userId="1d4169bac4fa5473" providerId="LiveId" clId="{47EA5C47-FFD6-49D6-8880-D010D129CA85}" dt="2026-08-23T13:47:43.997" v="198" actId="1076"/>
          <ac:spMkLst>
            <pc:docMk/>
            <pc:sldMk cId="862847813" sldId="298"/>
            <ac:spMk id="10" creationId="{B23E7C25-E4C1-9557-34AD-F3AE3DADEC11}"/>
          </ac:spMkLst>
        </pc:spChg>
        <pc:spChg chg="mod">
          <ac:chgData name="David Butler" userId="1d4169bac4fa5473" providerId="LiveId" clId="{47EA5C47-FFD6-49D6-8880-D010D129CA85}" dt="2026-08-23T13:47:46.337" v="199" actId="1076"/>
          <ac:spMkLst>
            <pc:docMk/>
            <pc:sldMk cId="862847813" sldId="298"/>
            <ac:spMk id="11" creationId="{B025BC97-18CC-479C-B289-9921A7E97A1F}"/>
          </ac:spMkLst>
        </pc:spChg>
      </pc:sldChg>
      <pc:sldChg chg="delSp modSp add mod">
        <pc:chgData name="David Butler" userId="1d4169bac4fa5473" providerId="LiveId" clId="{47EA5C47-FFD6-49D6-8880-D010D129CA85}" dt="2026-08-23T13:48:12.509" v="208" actId="1076"/>
        <pc:sldMkLst>
          <pc:docMk/>
          <pc:sldMk cId="304693466" sldId="299"/>
        </pc:sldMkLst>
        <pc:spChg chg="mod">
          <ac:chgData name="David Butler" userId="1d4169bac4fa5473" providerId="LiveId" clId="{47EA5C47-FFD6-49D6-8880-D010D129CA85}" dt="2026-08-23T13:48:12.509" v="208" actId="1076"/>
          <ac:spMkLst>
            <pc:docMk/>
            <pc:sldMk cId="304693466" sldId="299"/>
            <ac:spMk id="2" creationId="{894F7F58-0F22-6B8F-88A2-10ADCF83B2B0}"/>
          </ac:spMkLst>
        </pc:spChg>
        <pc:spChg chg="mod">
          <ac:chgData name="David Butler" userId="1d4169bac4fa5473" providerId="LiveId" clId="{47EA5C47-FFD6-49D6-8880-D010D129CA85}" dt="2026-08-23T13:48:10.495" v="207" actId="1076"/>
          <ac:spMkLst>
            <pc:docMk/>
            <pc:sldMk cId="304693466" sldId="299"/>
            <ac:spMk id="5" creationId="{B3F2FD9B-7B51-29FF-A827-C6F76CE1EDE3}"/>
          </ac:spMkLst>
        </pc:spChg>
        <pc:spChg chg="del">
          <ac:chgData name="David Butler" userId="1d4169bac4fa5473" providerId="LiveId" clId="{47EA5C47-FFD6-49D6-8880-D010D129CA85}" dt="2026-08-23T13:48:04.418" v="204" actId="478"/>
          <ac:spMkLst>
            <pc:docMk/>
            <pc:sldMk cId="304693466" sldId="299"/>
            <ac:spMk id="7" creationId="{4B70D46D-10A8-75F0-248E-7C3712BBA69F}"/>
          </ac:spMkLst>
        </pc:spChg>
        <pc:spChg chg="mod">
          <ac:chgData name="David Butler" userId="1d4169bac4fa5473" providerId="LiveId" clId="{47EA5C47-FFD6-49D6-8880-D010D129CA85}" dt="2026-08-23T13:48:06.079" v="205" actId="1076"/>
          <ac:spMkLst>
            <pc:docMk/>
            <pc:sldMk cId="304693466" sldId="299"/>
            <ac:spMk id="9" creationId="{4006CFF2-6361-B923-F732-B60E84B11610}"/>
          </ac:spMkLst>
        </pc:spChg>
        <pc:spChg chg="mod">
          <ac:chgData name="David Butler" userId="1d4169bac4fa5473" providerId="LiveId" clId="{47EA5C47-FFD6-49D6-8880-D010D129CA85}" dt="2026-08-23T13:48:08.148" v="206" actId="1076"/>
          <ac:spMkLst>
            <pc:docMk/>
            <pc:sldMk cId="304693466" sldId="299"/>
            <ac:spMk id="11" creationId="{01B7613C-6491-36FF-5955-0A9DA5015A79}"/>
          </ac:spMkLst>
        </pc:spChg>
        <pc:spChg chg="del">
          <ac:chgData name="David Butler" userId="1d4169bac4fa5473" providerId="LiveId" clId="{47EA5C47-FFD6-49D6-8880-D010D129CA85}" dt="2026-08-23T13:48:00.602" v="203" actId="478"/>
          <ac:spMkLst>
            <pc:docMk/>
            <pc:sldMk cId="304693466" sldId="299"/>
            <ac:spMk id="12" creationId="{3F693651-E23F-F78B-7090-32A7CA3E7DD6}"/>
          </ac:spMkLst>
        </pc:spChg>
      </pc:sldChg>
      <pc:sldChg chg="addSp delSp modSp add mod">
        <pc:chgData name="David Butler" userId="1d4169bac4fa5473" providerId="LiveId" clId="{47EA5C47-FFD6-49D6-8880-D010D129CA85}" dt="2026-08-23T13:48:38.158" v="218" actId="1076"/>
        <pc:sldMkLst>
          <pc:docMk/>
          <pc:sldMk cId="4141361789" sldId="300"/>
        </pc:sldMkLst>
        <pc:spChg chg="add del mod">
          <ac:chgData name="David Butler" userId="1d4169bac4fa5473" providerId="LiveId" clId="{47EA5C47-FFD6-49D6-8880-D010D129CA85}" dt="2026-08-23T13:48:35.562" v="217" actId="1076"/>
          <ac:spMkLst>
            <pc:docMk/>
            <pc:sldMk cId="4141361789" sldId="300"/>
            <ac:spMk id="2" creationId="{45C5B67D-C8A1-0D0B-90AB-90006886A066}"/>
          </ac:spMkLst>
        </pc:spChg>
        <pc:spChg chg="del">
          <ac:chgData name="David Butler" userId="1d4169bac4fa5473" providerId="LiveId" clId="{47EA5C47-FFD6-49D6-8880-D010D129CA85}" dt="2026-08-23T13:48:24.903" v="212" actId="478"/>
          <ac:spMkLst>
            <pc:docMk/>
            <pc:sldMk cId="4141361789" sldId="300"/>
            <ac:spMk id="4" creationId="{2C513562-133B-B6C8-867E-E638B6983758}"/>
          </ac:spMkLst>
        </pc:spChg>
        <pc:spChg chg="mod">
          <ac:chgData name="David Butler" userId="1d4169bac4fa5473" providerId="LiveId" clId="{47EA5C47-FFD6-49D6-8880-D010D129CA85}" dt="2026-08-23T13:48:31.093" v="215" actId="1076"/>
          <ac:spMkLst>
            <pc:docMk/>
            <pc:sldMk cId="4141361789" sldId="300"/>
            <ac:spMk id="7" creationId="{18FB4303-EDF1-23E5-F2EA-F2278FF1D560}"/>
          </ac:spMkLst>
        </pc:spChg>
        <pc:spChg chg="mod">
          <ac:chgData name="David Butler" userId="1d4169bac4fa5473" providerId="LiveId" clId="{47EA5C47-FFD6-49D6-8880-D010D129CA85}" dt="2026-08-23T13:48:33.338" v="216" actId="1076"/>
          <ac:spMkLst>
            <pc:docMk/>
            <pc:sldMk cId="4141361789" sldId="300"/>
            <ac:spMk id="8" creationId="{C52E862E-0BF0-D505-4F46-9E064940640E}"/>
          </ac:spMkLst>
        </pc:spChg>
        <pc:spChg chg="del">
          <ac:chgData name="David Butler" userId="1d4169bac4fa5473" providerId="LiveId" clId="{47EA5C47-FFD6-49D6-8880-D010D129CA85}" dt="2026-08-23T13:48:15.379" v="209" actId="478"/>
          <ac:spMkLst>
            <pc:docMk/>
            <pc:sldMk cId="4141361789" sldId="300"/>
            <ac:spMk id="9" creationId="{D010AE1C-9FD2-5B47-B9E5-36E369CC2EB7}"/>
          </ac:spMkLst>
        </pc:spChg>
        <pc:spChg chg="mod">
          <ac:chgData name="David Butler" userId="1d4169bac4fa5473" providerId="LiveId" clId="{47EA5C47-FFD6-49D6-8880-D010D129CA85}" dt="2026-08-23T13:48:27.004" v="213" actId="1076"/>
          <ac:spMkLst>
            <pc:docMk/>
            <pc:sldMk cId="4141361789" sldId="300"/>
            <ac:spMk id="10" creationId="{74E80763-7388-B0E1-6FA1-CEAF6278663E}"/>
          </ac:spMkLst>
        </pc:spChg>
        <pc:spChg chg="mod">
          <ac:chgData name="David Butler" userId="1d4169bac4fa5473" providerId="LiveId" clId="{47EA5C47-FFD6-49D6-8880-D010D129CA85}" dt="2026-08-23T13:48:29.160" v="214" actId="1076"/>
          <ac:spMkLst>
            <pc:docMk/>
            <pc:sldMk cId="4141361789" sldId="300"/>
            <ac:spMk id="11" creationId="{1AD7CC6A-0109-DD0C-ED03-8B8D8668B455}"/>
          </ac:spMkLst>
        </pc:spChg>
        <pc:spChg chg="mod">
          <ac:chgData name="David Butler" userId="1d4169bac4fa5473" providerId="LiveId" clId="{47EA5C47-FFD6-49D6-8880-D010D129CA85}" dt="2026-08-23T13:48:38.158" v="218" actId="1076"/>
          <ac:spMkLst>
            <pc:docMk/>
            <pc:sldMk cId="4141361789" sldId="300"/>
            <ac:spMk id="12" creationId="{6EE379C2-DADF-AEF7-3330-6D5B216343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do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rice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name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dog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161741" y="179964"/>
            <a:ext cx="60302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not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rain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don’t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run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door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1434175" y="995893"/>
            <a:ext cx="753764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4089897" y="1520988"/>
            <a:ext cx="3788217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9196" y="1599326"/>
            <a:ext cx="692048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don’t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220720" y="1567679"/>
            <a:ext cx="568296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rain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504657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day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489661" y="1364479"/>
            <a:ext cx="50994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7591897" y="977059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766289" y="325812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D9D51-2DC8-EB45-7CA6-1A7C03D8AA47}"/>
              </a:ext>
            </a:extLst>
          </p:cNvPr>
          <p:cNvSpPr txBox="1"/>
          <p:nvPr/>
        </p:nvSpPr>
        <p:spPr>
          <a:xfrm>
            <a:off x="200804" y="4995952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run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2230439" y="1991234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3809299" y="5031067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1A9DFE-9905-EF18-231C-044EFF18901D}"/>
              </a:ext>
            </a:extLst>
          </p:cNvPr>
          <p:cNvSpPr txBox="1"/>
          <p:nvPr/>
        </p:nvSpPr>
        <p:spPr>
          <a:xfrm>
            <a:off x="-107526" y="1206404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C1CF62-6CAF-F1A7-C08B-0E4C49898EEF}"/>
              </a:ext>
            </a:extLst>
          </p:cNvPr>
          <p:cNvSpPr txBox="1"/>
          <p:nvPr/>
        </p:nvSpPr>
        <p:spPr>
          <a:xfrm>
            <a:off x="7280585" y="4746387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don’t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8E1C7-DA27-2705-102A-1F7000F86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9ADA88-D770-2C03-E764-885BFE037E1E}"/>
              </a:ext>
            </a:extLst>
          </p:cNvPr>
          <p:cNvSpPr txBox="1"/>
          <p:nvPr/>
        </p:nvSpPr>
        <p:spPr>
          <a:xfrm>
            <a:off x="1119054" y="3429000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82E44D-B204-FC3E-5AB4-B40F7D21368B}"/>
              </a:ext>
            </a:extLst>
          </p:cNvPr>
          <p:cNvSpPr txBox="1"/>
          <p:nvPr/>
        </p:nvSpPr>
        <p:spPr>
          <a:xfrm>
            <a:off x="8540776" y="178921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44CF42-1BB1-F9F0-B066-BFCB0975D33D}"/>
              </a:ext>
            </a:extLst>
          </p:cNvPr>
          <p:cNvSpPr txBox="1"/>
          <p:nvPr/>
        </p:nvSpPr>
        <p:spPr>
          <a:xfrm>
            <a:off x="200804" y="4995952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run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E3F9B9-259B-9B2F-9996-22BBC5FBF200}"/>
              </a:ext>
            </a:extLst>
          </p:cNvPr>
          <p:cNvSpPr txBox="1"/>
          <p:nvPr/>
        </p:nvSpPr>
        <p:spPr>
          <a:xfrm>
            <a:off x="2230439" y="1991234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C2CC77-9AB4-0E96-05AD-195BDD217848}"/>
              </a:ext>
            </a:extLst>
          </p:cNvPr>
          <p:cNvSpPr txBox="1"/>
          <p:nvPr/>
        </p:nvSpPr>
        <p:spPr>
          <a:xfrm>
            <a:off x="6035040" y="98409"/>
            <a:ext cx="57102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6CF631-4298-E480-56E4-8017D60FE698}"/>
              </a:ext>
            </a:extLst>
          </p:cNvPr>
          <p:cNvSpPr txBox="1"/>
          <p:nvPr/>
        </p:nvSpPr>
        <p:spPr>
          <a:xfrm>
            <a:off x="4256652" y="4446292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8B61FA-97FF-E4ED-2B3B-04599D5A2369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D9B61F-6D73-6A65-E087-D453D7A6F95F}"/>
              </a:ext>
            </a:extLst>
          </p:cNvPr>
          <p:cNvSpPr txBox="1"/>
          <p:nvPr/>
        </p:nvSpPr>
        <p:spPr>
          <a:xfrm>
            <a:off x="7280585" y="4746387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don’t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41B19-0A71-BF4F-68EC-2042D5299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2A070B-4C60-16EC-D9E8-1B4B79EED82C}"/>
              </a:ext>
            </a:extLst>
          </p:cNvPr>
          <p:cNvSpPr txBox="1"/>
          <p:nvPr/>
        </p:nvSpPr>
        <p:spPr>
          <a:xfrm>
            <a:off x="6605454" y="3245637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06EF76-CF6B-D8DD-EC1A-5D5B95AD0360}"/>
              </a:ext>
            </a:extLst>
          </p:cNvPr>
          <p:cNvSpPr txBox="1"/>
          <p:nvPr/>
        </p:nvSpPr>
        <p:spPr>
          <a:xfrm>
            <a:off x="8555870" y="142247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11DB2-30DA-DCC2-4894-2CD3C2D96413}"/>
              </a:ext>
            </a:extLst>
          </p:cNvPr>
          <p:cNvSpPr txBox="1"/>
          <p:nvPr/>
        </p:nvSpPr>
        <p:spPr>
          <a:xfrm>
            <a:off x="2230439" y="1991234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3E7C25-E4C1-9557-34AD-F3AE3DADEC11}"/>
              </a:ext>
            </a:extLst>
          </p:cNvPr>
          <p:cNvSpPr txBox="1"/>
          <p:nvPr/>
        </p:nvSpPr>
        <p:spPr>
          <a:xfrm>
            <a:off x="650105" y="3713710"/>
            <a:ext cx="57102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5BC97-18CC-479C-B289-9921A7E97A1F}"/>
              </a:ext>
            </a:extLst>
          </p:cNvPr>
          <p:cNvSpPr txBox="1"/>
          <p:nvPr/>
        </p:nvSpPr>
        <p:spPr>
          <a:xfrm>
            <a:off x="3726172" y="523530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52E7B3-6668-D2DD-949E-B9D791F0D768}"/>
              </a:ext>
            </a:extLst>
          </p:cNvPr>
          <p:cNvSpPr txBox="1"/>
          <p:nvPr/>
        </p:nvSpPr>
        <p:spPr>
          <a:xfrm>
            <a:off x="-54882" y="502376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CD565B-0417-6C5D-6C03-317351E53544}"/>
              </a:ext>
            </a:extLst>
          </p:cNvPr>
          <p:cNvSpPr txBox="1"/>
          <p:nvPr/>
        </p:nvSpPr>
        <p:spPr>
          <a:xfrm>
            <a:off x="4828837" y="5238956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DCBB8C-CF61-1859-8792-A587ED49570F}"/>
              </a:ext>
            </a:extLst>
          </p:cNvPr>
          <p:cNvSpPr txBox="1"/>
          <p:nvPr/>
        </p:nvSpPr>
        <p:spPr>
          <a:xfrm>
            <a:off x="7280585" y="4746387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don’t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847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1F395-D94C-F627-F439-E2A09B08B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0F4D59-96F0-8909-FDAA-5BB3150D7516}"/>
              </a:ext>
            </a:extLst>
          </p:cNvPr>
          <p:cNvSpPr txBox="1"/>
          <p:nvPr/>
        </p:nvSpPr>
        <p:spPr>
          <a:xfrm>
            <a:off x="7026632" y="2517685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rain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01FA8C-B73F-D425-E16B-1ECD8412BC78}"/>
              </a:ext>
            </a:extLst>
          </p:cNvPr>
          <p:cNvSpPr txBox="1"/>
          <p:nvPr/>
        </p:nvSpPr>
        <p:spPr>
          <a:xfrm>
            <a:off x="200804" y="4995952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run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06CFF2-6361-B923-F732-B60E84B11610}"/>
              </a:ext>
            </a:extLst>
          </p:cNvPr>
          <p:cNvSpPr txBox="1"/>
          <p:nvPr/>
        </p:nvSpPr>
        <p:spPr>
          <a:xfrm>
            <a:off x="390718" y="3409648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C5508E-95E4-BFC5-A0FB-D944C148C136}"/>
              </a:ext>
            </a:extLst>
          </p:cNvPr>
          <p:cNvSpPr txBox="1"/>
          <p:nvPr/>
        </p:nvSpPr>
        <p:spPr>
          <a:xfrm>
            <a:off x="6035040" y="98409"/>
            <a:ext cx="57102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B7613C-6491-36FF-5955-0A9DA5015A79}"/>
              </a:ext>
            </a:extLst>
          </p:cNvPr>
          <p:cNvSpPr txBox="1"/>
          <p:nvPr/>
        </p:nvSpPr>
        <p:spPr>
          <a:xfrm>
            <a:off x="2795301" y="1668069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4F7F58-0F22-6B8F-88A2-10ADCF83B2B0}"/>
              </a:ext>
            </a:extLst>
          </p:cNvPr>
          <p:cNvSpPr txBox="1"/>
          <p:nvPr/>
        </p:nvSpPr>
        <p:spPr>
          <a:xfrm>
            <a:off x="1812513" y="-133679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F2FD9B-7B51-29FF-A827-C6F76CE1EDE3}"/>
              </a:ext>
            </a:extLst>
          </p:cNvPr>
          <p:cNvSpPr txBox="1"/>
          <p:nvPr/>
        </p:nvSpPr>
        <p:spPr>
          <a:xfrm>
            <a:off x="7808065" y="45834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69E587-649D-00BD-C7FC-A2F05DEE757E}"/>
              </a:ext>
            </a:extLst>
          </p:cNvPr>
          <p:cNvSpPr txBox="1"/>
          <p:nvPr/>
        </p:nvSpPr>
        <p:spPr>
          <a:xfrm>
            <a:off x="-107526" y="1206404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rice</a:t>
            </a:r>
          </a:p>
        </p:txBody>
      </p:sp>
    </p:spTree>
    <p:extLst>
      <p:ext uri="{BB962C8B-B14F-4D97-AF65-F5344CB8AC3E}">
        <p14:creationId xmlns:p14="http://schemas.microsoft.com/office/powerpoint/2010/main" val="304693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EEC82-D4C8-4DCE-3B2A-FC51816CC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8FB4303-EDF1-23E5-F2EA-F2278FF1D560}"/>
              </a:ext>
            </a:extLst>
          </p:cNvPr>
          <p:cNvSpPr txBox="1"/>
          <p:nvPr/>
        </p:nvSpPr>
        <p:spPr>
          <a:xfrm>
            <a:off x="7477431" y="736595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E862E-0BF0-D505-4F46-9E064940640E}"/>
              </a:ext>
            </a:extLst>
          </p:cNvPr>
          <p:cNvSpPr txBox="1"/>
          <p:nvPr/>
        </p:nvSpPr>
        <p:spPr>
          <a:xfrm>
            <a:off x="5271568" y="4946789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run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80763-7388-B0E1-6FA1-CEAF6278663E}"/>
              </a:ext>
            </a:extLst>
          </p:cNvPr>
          <p:cNvSpPr txBox="1"/>
          <p:nvPr/>
        </p:nvSpPr>
        <p:spPr>
          <a:xfrm>
            <a:off x="3240891" y="1280061"/>
            <a:ext cx="57102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D7CC6A-0109-DD0C-ED03-8B8D8668B455}"/>
              </a:ext>
            </a:extLst>
          </p:cNvPr>
          <p:cNvSpPr txBox="1"/>
          <p:nvPr/>
        </p:nvSpPr>
        <p:spPr>
          <a:xfrm>
            <a:off x="-793739" y="2388056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door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C5B67D-C8A1-0D0B-90AB-90006886A066}"/>
              </a:ext>
            </a:extLst>
          </p:cNvPr>
          <p:cNvSpPr txBox="1"/>
          <p:nvPr/>
        </p:nvSpPr>
        <p:spPr>
          <a:xfrm>
            <a:off x="-60423" y="5273387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30B541-7D1E-F26C-F6C1-BBED6AF857F9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C2650-E639-84B0-F7DF-D4A9D56EB884}"/>
              </a:ext>
            </a:extLst>
          </p:cNvPr>
          <p:cNvSpPr txBox="1"/>
          <p:nvPr/>
        </p:nvSpPr>
        <p:spPr>
          <a:xfrm>
            <a:off x="-107526" y="1206404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E379C2-DADF-AEF7-3330-6D5B21634396}"/>
              </a:ext>
            </a:extLst>
          </p:cNvPr>
          <p:cNvSpPr txBox="1"/>
          <p:nvPr/>
        </p:nvSpPr>
        <p:spPr>
          <a:xfrm>
            <a:off x="2714127" y="3711495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don’t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361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78743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rain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2636750" y="563631"/>
            <a:ext cx="511550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420829" y="1066858"/>
            <a:ext cx="793839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nice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2026-08-23T13:49:26Z</dcterms:modified>
</cp:coreProperties>
</file>