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5" r:id="rId17"/>
    <p:sldId id="276" r:id="rId18"/>
    <p:sldId id="277" r:id="rId19"/>
    <p:sldId id="273" r:id="rId20"/>
    <p:sldId id="27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7D8245-35B4-40B3-8726-1E68BDE50089}" v="1" dt="2026-08-23T12:53:44.7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255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addSld delSld modSld sldOrd">
      <pc:chgData name="David Butler" userId="1d4169bac4fa5473" providerId="LiveId" clId="{47EA5C47-FFD6-49D6-8880-D010D129CA85}" dt="2026-08-23T12:55:15.447" v="135" actId="404"/>
      <pc:docMkLst>
        <pc:docMk/>
      </pc:docMkLst>
      <pc:sldChg chg="del">
        <pc:chgData name="David Butler" userId="1d4169bac4fa5473" providerId="LiveId" clId="{47EA5C47-FFD6-49D6-8880-D010D129CA85}" dt="2026-08-23T12:52:02.214" v="6" actId="47"/>
        <pc:sldMkLst>
          <pc:docMk/>
          <pc:sldMk cId="1350668890" sldId="256"/>
        </pc:sldMkLst>
      </pc:sldChg>
      <pc:sldChg chg="del">
        <pc:chgData name="David Butler" userId="1d4169bac4fa5473" providerId="LiveId" clId="{47EA5C47-FFD6-49D6-8880-D010D129CA85}" dt="2026-08-23T12:52:03.501" v="7" actId="47"/>
        <pc:sldMkLst>
          <pc:docMk/>
          <pc:sldMk cId="4059780499" sldId="258"/>
        </pc:sldMkLst>
      </pc:sldChg>
      <pc:sldChg chg="del">
        <pc:chgData name="David Butler" userId="1d4169bac4fa5473" providerId="LiveId" clId="{47EA5C47-FFD6-49D6-8880-D010D129CA85}" dt="2026-08-23T12:53:38.816" v="21" actId="47"/>
        <pc:sldMkLst>
          <pc:docMk/>
          <pc:sldMk cId="1442893318" sldId="259"/>
        </pc:sldMkLst>
      </pc:sldChg>
      <pc:sldChg chg="del">
        <pc:chgData name="David Butler" userId="1d4169bac4fa5473" providerId="LiveId" clId="{47EA5C47-FFD6-49D6-8880-D010D129CA85}" dt="2026-08-23T12:53:39.320" v="22" actId="47"/>
        <pc:sldMkLst>
          <pc:docMk/>
          <pc:sldMk cId="1644128562" sldId="260"/>
        </pc:sldMkLst>
      </pc:sldChg>
      <pc:sldChg chg="del">
        <pc:chgData name="David Butler" userId="1d4169bac4fa5473" providerId="LiveId" clId="{47EA5C47-FFD6-49D6-8880-D010D129CA85}" dt="2026-08-23T12:53:39.782" v="23" actId="47"/>
        <pc:sldMkLst>
          <pc:docMk/>
          <pc:sldMk cId="3753381953" sldId="261"/>
        </pc:sldMkLst>
      </pc:sldChg>
      <pc:sldChg chg="addSp new mod ord">
        <pc:chgData name="David Butler" userId="1d4169bac4fa5473" providerId="LiveId" clId="{47EA5C47-FFD6-49D6-8880-D010D129CA85}" dt="2026-08-23T12:51:58.364" v="5" actId="22"/>
        <pc:sldMkLst>
          <pc:docMk/>
          <pc:sldMk cId="1037965715" sldId="262"/>
        </pc:sldMkLst>
        <pc:picChg chg="add">
          <ac:chgData name="David Butler" userId="1d4169bac4fa5473" providerId="LiveId" clId="{47EA5C47-FFD6-49D6-8880-D010D129CA85}" dt="2026-08-23T12:51:58.364" v="5" actId="22"/>
          <ac:picMkLst>
            <pc:docMk/>
            <pc:sldMk cId="1037965715" sldId="262"/>
            <ac:picMk id="3" creationId="{E7A8D9D7-65AF-7F40-8023-B1694B7567DC}"/>
          </ac:picMkLst>
        </pc:picChg>
      </pc:sldChg>
      <pc:sldChg chg="addSp new mod">
        <pc:chgData name="David Butler" userId="1d4169bac4fa5473" providerId="LiveId" clId="{47EA5C47-FFD6-49D6-8880-D010D129CA85}" dt="2026-08-23T12:52:20.144" v="11" actId="22"/>
        <pc:sldMkLst>
          <pc:docMk/>
          <pc:sldMk cId="956058696" sldId="263"/>
        </pc:sldMkLst>
        <pc:picChg chg="add">
          <ac:chgData name="David Butler" userId="1d4169bac4fa5473" providerId="LiveId" clId="{47EA5C47-FFD6-49D6-8880-D010D129CA85}" dt="2026-08-23T12:52:20.144" v="11" actId="22"/>
          <ac:picMkLst>
            <pc:docMk/>
            <pc:sldMk cId="956058696" sldId="263"/>
            <ac:picMk id="3" creationId="{687DDBF2-3805-1653-8C1C-A781D01ABBD9}"/>
          </ac:picMkLst>
        </pc:picChg>
      </pc:sldChg>
      <pc:sldChg chg="addSp add mod">
        <pc:chgData name="David Butler" userId="1d4169bac4fa5473" providerId="LiveId" clId="{47EA5C47-FFD6-49D6-8880-D010D129CA85}" dt="2026-08-23T12:52:32.625" v="12" actId="22"/>
        <pc:sldMkLst>
          <pc:docMk/>
          <pc:sldMk cId="1781245929" sldId="264"/>
        </pc:sldMkLst>
        <pc:picChg chg="add">
          <ac:chgData name="David Butler" userId="1d4169bac4fa5473" providerId="LiveId" clId="{47EA5C47-FFD6-49D6-8880-D010D129CA85}" dt="2026-08-23T12:52:32.625" v="12" actId="22"/>
          <ac:picMkLst>
            <pc:docMk/>
            <pc:sldMk cId="1781245929" sldId="264"/>
            <ac:picMk id="3" creationId="{2B4C5F6F-9637-1E25-42B7-DD3C3A68C699}"/>
          </ac:picMkLst>
        </pc:picChg>
      </pc:sldChg>
      <pc:sldChg chg="addSp add mod">
        <pc:chgData name="David Butler" userId="1d4169bac4fa5473" providerId="LiveId" clId="{47EA5C47-FFD6-49D6-8880-D010D129CA85}" dt="2026-08-23T12:52:46.241" v="15" actId="22"/>
        <pc:sldMkLst>
          <pc:docMk/>
          <pc:sldMk cId="3731554747" sldId="265"/>
        </pc:sldMkLst>
        <pc:picChg chg="add">
          <ac:chgData name="David Butler" userId="1d4169bac4fa5473" providerId="LiveId" clId="{47EA5C47-FFD6-49D6-8880-D010D129CA85}" dt="2026-08-23T12:52:46.241" v="15" actId="22"/>
          <ac:picMkLst>
            <pc:docMk/>
            <pc:sldMk cId="3731554747" sldId="265"/>
            <ac:picMk id="3" creationId="{70A22A68-B494-C1D9-6CA8-A30DA77D7076}"/>
          </ac:picMkLst>
        </pc:picChg>
      </pc:sldChg>
      <pc:sldChg chg="addSp add mod">
        <pc:chgData name="David Butler" userId="1d4169bac4fa5473" providerId="LiveId" clId="{47EA5C47-FFD6-49D6-8880-D010D129CA85}" dt="2026-08-23T12:53:02.506" v="16" actId="22"/>
        <pc:sldMkLst>
          <pc:docMk/>
          <pc:sldMk cId="1168569477" sldId="266"/>
        </pc:sldMkLst>
        <pc:picChg chg="add">
          <ac:chgData name="David Butler" userId="1d4169bac4fa5473" providerId="LiveId" clId="{47EA5C47-FFD6-49D6-8880-D010D129CA85}" dt="2026-08-23T12:53:02.506" v="16" actId="22"/>
          <ac:picMkLst>
            <pc:docMk/>
            <pc:sldMk cId="1168569477" sldId="266"/>
            <ac:picMk id="3" creationId="{759F7B2F-662A-F766-AC8E-3C89F2D1B5E4}"/>
          </ac:picMkLst>
        </pc:picChg>
      </pc:sldChg>
      <pc:sldChg chg="addSp add mod">
        <pc:chgData name="David Butler" userId="1d4169bac4fa5473" providerId="LiveId" clId="{47EA5C47-FFD6-49D6-8880-D010D129CA85}" dt="2026-08-23T12:53:23.092" v="19" actId="22"/>
        <pc:sldMkLst>
          <pc:docMk/>
          <pc:sldMk cId="2800132028" sldId="267"/>
        </pc:sldMkLst>
        <pc:picChg chg="add">
          <ac:chgData name="David Butler" userId="1d4169bac4fa5473" providerId="LiveId" clId="{47EA5C47-FFD6-49D6-8880-D010D129CA85}" dt="2026-08-23T12:53:23.092" v="19" actId="22"/>
          <ac:picMkLst>
            <pc:docMk/>
            <pc:sldMk cId="2800132028" sldId="267"/>
            <ac:picMk id="3" creationId="{5202A945-DA98-FF51-ED60-E164E0122729}"/>
          </ac:picMkLst>
        </pc:picChg>
      </pc:sldChg>
      <pc:sldChg chg="addSp add mod">
        <pc:chgData name="David Butler" userId="1d4169bac4fa5473" providerId="LiveId" clId="{47EA5C47-FFD6-49D6-8880-D010D129CA85}" dt="2026-08-23T12:53:35.416" v="20" actId="22"/>
        <pc:sldMkLst>
          <pc:docMk/>
          <pc:sldMk cId="119516609" sldId="268"/>
        </pc:sldMkLst>
        <pc:picChg chg="add">
          <ac:chgData name="David Butler" userId="1d4169bac4fa5473" providerId="LiveId" clId="{47EA5C47-FFD6-49D6-8880-D010D129CA85}" dt="2026-08-23T12:53:35.416" v="20" actId="22"/>
          <ac:picMkLst>
            <pc:docMk/>
            <pc:sldMk cId="119516609" sldId="268"/>
            <ac:picMk id="3" creationId="{6D1A7EE1-A977-1A01-C661-CCEA8C83CA51}"/>
          </ac:picMkLst>
        </pc:picChg>
      </pc:sldChg>
      <pc:sldChg chg="addSp modSp add mod">
        <pc:chgData name="David Butler" userId="1d4169bac4fa5473" providerId="LiveId" clId="{47EA5C47-FFD6-49D6-8880-D010D129CA85}" dt="2026-08-23T12:54:09.801" v="57" actId="1076"/>
        <pc:sldMkLst>
          <pc:docMk/>
          <pc:sldMk cId="1706900064" sldId="269"/>
        </pc:sldMkLst>
        <pc:spChg chg="add mod">
          <ac:chgData name="David Butler" userId="1d4169bac4fa5473" providerId="LiveId" clId="{47EA5C47-FFD6-49D6-8880-D010D129CA85}" dt="2026-08-23T12:54:09.801" v="57" actId="1076"/>
          <ac:spMkLst>
            <pc:docMk/>
            <pc:sldMk cId="1706900064" sldId="269"/>
            <ac:spMk id="2" creationId="{315A048C-E52A-67CA-E4DC-A793AAE1D630}"/>
          </ac:spMkLst>
        </pc:spChg>
      </pc:sldChg>
      <pc:sldChg chg="modSp add mod">
        <pc:chgData name="David Butler" userId="1d4169bac4fa5473" providerId="LiveId" clId="{47EA5C47-FFD6-49D6-8880-D010D129CA85}" dt="2026-08-23T12:54:19.038" v="72" actId="404"/>
        <pc:sldMkLst>
          <pc:docMk/>
          <pc:sldMk cId="3567877415" sldId="270"/>
        </pc:sldMkLst>
        <pc:spChg chg="mod">
          <ac:chgData name="David Butler" userId="1d4169bac4fa5473" providerId="LiveId" clId="{47EA5C47-FFD6-49D6-8880-D010D129CA85}" dt="2026-08-23T12:54:19.038" v="72" actId="404"/>
          <ac:spMkLst>
            <pc:docMk/>
            <pc:sldMk cId="3567877415" sldId="270"/>
            <ac:spMk id="2" creationId="{507A71A0-8A25-5A9F-20DA-483A0F1E2530}"/>
          </ac:spMkLst>
        </pc:spChg>
      </pc:sldChg>
      <pc:sldChg chg="modSp add mod">
        <pc:chgData name="David Butler" userId="1d4169bac4fa5473" providerId="LiveId" clId="{47EA5C47-FFD6-49D6-8880-D010D129CA85}" dt="2026-08-23T12:54:26.884" v="81" actId="404"/>
        <pc:sldMkLst>
          <pc:docMk/>
          <pc:sldMk cId="3514607815" sldId="271"/>
        </pc:sldMkLst>
        <pc:spChg chg="mod">
          <ac:chgData name="David Butler" userId="1d4169bac4fa5473" providerId="LiveId" clId="{47EA5C47-FFD6-49D6-8880-D010D129CA85}" dt="2026-08-23T12:54:26.884" v="81" actId="404"/>
          <ac:spMkLst>
            <pc:docMk/>
            <pc:sldMk cId="3514607815" sldId="271"/>
            <ac:spMk id="2" creationId="{A8360C21-19F5-2E2E-F609-9EB959C76D91}"/>
          </ac:spMkLst>
        </pc:spChg>
      </pc:sldChg>
      <pc:sldChg chg="modSp add mod">
        <pc:chgData name="David Butler" userId="1d4169bac4fa5473" providerId="LiveId" clId="{47EA5C47-FFD6-49D6-8880-D010D129CA85}" dt="2026-08-23T12:54:36.328" v="89" actId="404"/>
        <pc:sldMkLst>
          <pc:docMk/>
          <pc:sldMk cId="585477697" sldId="272"/>
        </pc:sldMkLst>
        <pc:spChg chg="mod">
          <ac:chgData name="David Butler" userId="1d4169bac4fa5473" providerId="LiveId" clId="{47EA5C47-FFD6-49D6-8880-D010D129CA85}" dt="2026-08-23T12:54:36.328" v="89" actId="404"/>
          <ac:spMkLst>
            <pc:docMk/>
            <pc:sldMk cId="585477697" sldId="272"/>
            <ac:spMk id="2" creationId="{5B4AE693-4D01-0BF4-9752-49E1F811BB88}"/>
          </ac:spMkLst>
        </pc:spChg>
      </pc:sldChg>
      <pc:sldChg chg="modSp add mod">
        <pc:chgData name="David Butler" userId="1d4169bac4fa5473" providerId="LiveId" clId="{47EA5C47-FFD6-49D6-8880-D010D129CA85}" dt="2026-08-23T12:55:15.447" v="135" actId="404"/>
        <pc:sldMkLst>
          <pc:docMk/>
          <pc:sldMk cId="2181145084" sldId="273"/>
        </pc:sldMkLst>
        <pc:spChg chg="mod">
          <ac:chgData name="David Butler" userId="1d4169bac4fa5473" providerId="LiveId" clId="{47EA5C47-FFD6-49D6-8880-D010D129CA85}" dt="2026-08-23T12:55:15.447" v="135" actId="404"/>
          <ac:spMkLst>
            <pc:docMk/>
            <pc:sldMk cId="2181145084" sldId="273"/>
            <ac:spMk id="2" creationId="{34677241-3DB7-544A-6871-B446117B4A36}"/>
          </ac:spMkLst>
        </pc:spChg>
      </pc:sldChg>
      <pc:sldChg chg="modSp add mod">
        <pc:chgData name="David Butler" userId="1d4169bac4fa5473" providerId="LiveId" clId="{47EA5C47-FFD6-49D6-8880-D010D129CA85}" dt="2026-08-23T12:55:04.848" v="118" actId="20577"/>
        <pc:sldMkLst>
          <pc:docMk/>
          <pc:sldMk cId="2784806616" sldId="274"/>
        </pc:sldMkLst>
        <pc:spChg chg="mod">
          <ac:chgData name="David Butler" userId="1d4169bac4fa5473" providerId="LiveId" clId="{47EA5C47-FFD6-49D6-8880-D010D129CA85}" dt="2026-08-23T12:55:04.848" v="118" actId="20577"/>
          <ac:spMkLst>
            <pc:docMk/>
            <pc:sldMk cId="2784806616" sldId="274"/>
            <ac:spMk id="2" creationId="{EC5D518D-CB8F-352C-28A9-101C5776EE0E}"/>
          </ac:spMkLst>
        </pc:spChg>
      </pc:sldChg>
      <pc:sldChg chg="modSp add mod">
        <pc:chgData name="David Butler" userId="1d4169bac4fa5473" providerId="LiveId" clId="{47EA5C47-FFD6-49D6-8880-D010D129CA85}" dt="2026-08-23T12:54:52.881" v="99" actId="20577"/>
        <pc:sldMkLst>
          <pc:docMk/>
          <pc:sldMk cId="638207526" sldId="275"/>
        </pc:sldMkLst>
        <pc:spChg chg="mod">
          <ac:chgData name="David Butler" userId="1d4169bac4fa5473" providerId="LiveId" clId="{47EA5C47-FFD6-49D6-8880-D010D129CA85}" dt="2026-08-23T12:54:52.881" v="99" actId="20577"/>
          <ac:spMkLst>
            <pc:docMk/>
            <pc:sldMk cId="638207526" sldId="275"/>
            <ac:spMk id="2" creationId="{793AA7CD-FAB0-3EF2-2094-9C45A9B68698}"/>
          </ac:spMkLst>
        </pc:spChg>
      </pc:sldChg>
      <pc:sldChg chg="modSp add mod">
        <pc:chgData name="David Butler" userId="1d4169bac4fa5473" providerId="LiveId" clId="{47EA5C47-FFD6-49D6-8880-D010D129CA85}" dt="2026-08-23T12:54:56.566" v="107" actId="20577"/>
        <pc:sldMkLst>
          <pc:docMk/>
          <pc:sldMk cId="384696548" sldId="276"/>
        </pc:sldMkLst>
        <pc:spChg chg="mod">
          <ac:chgData name="David Butler" userId="1d4169bac4fa5473" providerId="LiveId" clId="{47EA5C47-FFD6-49D6-8880-D010D129CA85}" dt="2026-08-23T12:54:56.566" v="107" actId="20577"/>
          <ac:spMkLst>
            <pc:docMk/>
            <pc:sldMk cId="384696548" sldId="276"/>
            <ac:spMk id="2" creationId="{30DF11F5-BE8A-791A-20A9-73426F64A92A}"/>
          </ac:spMkLst>
        </pc:spChg>
      </pc:sldChg>
      <pc:sldChg chg="modSp add mod">
        <pc:chgData name="David Butler" userId="1d4169bac4fa5473" providerId="LiveId" clId="{47EA5C47-FFD6-49D6-8880-D010D129CA85}" dt="2026-08-23T12:55:00.303" v="112" actId="20577"/>
        <pc:sldMkLst>
          <pc:docMk/>
          <pc:sldMk cId="1559795609" sldId="277"/>
        </pc:sldMkLst>
        <pc:spChg chg="mod">
          <ac:chgData name="David Butler" userId="1d4169bac4fa5473" providerId="LiveId" clId="{47EA5C47-FFD6-49D6-8880-D010D129CA85}" dt="2026-08-23T12:55:00.303" v="112" actId="20577"/>
          <ac:spMkLst>
            <pc:docMk/>
            <pc:sldMk cId="1559795609" sldId="277"/>
            <ac:spMk id="2" creationId="{4E3B5088-102F-8B63-E54F-72B2B52484C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FC2F606-C203-B58B-60BD-25DD4EE6B3FD}"/>
              </a:ext>
            </a:extLst>
          </p:cNvPr>
          <p:cNvSpPr txBox="1"/>
          <p:nvPr/>
        </p:nvSpPr>
        <p:spPr>
          <a:xfrm>
            <a:off x="200919" y="10113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9C4F04-A1CB-E626-899F-FDA9B599CBEB}"/>
              </a:ext>
            </a:extLst>
          </p:cNvPr>
          <p:cNvSpPr txBox="1"/>
          <p:nvPr/>
        </p:nvSpPr>
        <p:spPr>
          <a:xfrm>
            <a:off x="4406490" y="19747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E03C533-118E-3964-5373-8CBB0D4065BD}"/>
              </a:ext>
            </a:extLst>
          </p:cNvPr>
          <p:cNvSpPr txBox="1"/>
          <p:nvPr/>
        </p:nvSpPr>
        <p:spPr>
          <a:xfrm>
            <a:off x="50076" y="3593587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4BF686C-2875-E6A5-AFBE-432DC3CA2ECF}"/>
              </a:ext>
            </a:extLst>
          </p:cNvPr>
          <p:cNvSpPr txBox="1"/>
          <p:nvPr/>
        </p:nvSpPr>
        <p:spPr>
          <a:xfrm>
            <a:off x="8136989" y="10113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4D18DED-EFCC-0347-952C-17D679E43DE6}"/>
              </a:ext>
            </a:extLst>
          </p:cNvPr>
          <p:cNvSpPr txBox="1"/>
          <p:nvPr/>
        </p:nvSpPr>
        <p:spPr>
          <a:xfrm>
            <a:off x="3447986" y="3593587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F8A2E48-DB25-EE58-D0D0-FAC42CA1FD30}"/>
              </a:ext>
            </a:extLst>
          </p:cNvPr>
          <p:cNvSpPr txBox="1"/>
          <p:nvPr/>
        </p:nvSpPr>
        <p:spPr>
          <a:xfrm>
            <a:off x="7533775" y="3429000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pic>
        <p:nvPicPr>
          <p:cNvPr id="28" name="image59.jpeg">
            <a:extLst>
              <a:ext uri="{FF2B5EF4-FFF2-40B4-BE49-F238E27FC236}">
                <a16:creationId xmlns:a16="http://schemas.microsoft.com/office/drawing/2014/main" id="{348967C2-58AC-460B-90CB-B3F0246E45E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1952" y="197472"/>
            <a:ext cx="3222218" cy="2121522"/>
          </a:xfrm>
          <a:prstGeom prst="rect">
            <a:avLst/>
          </a:prstGeom>
        </p:spPr>
      </p:pic>
      <p:pic>
        <p:nvPicPr>
          <p:cNvPr id="29" name="image101.jpeg">
            <a:extLst>
              <a:ext uri="{FF2B5EF4-FFF2-40B4-BE49-F238E27FC236}">
                <a16:creationId xmlns:a16="http://schemas.microsoft.com/office/drawing/2014/main" id="{F2E88363-370C-4B69-B8D7-2139A01270C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880" y="229532"/>
            <a:ext cx="3025217" cy="2023473"/>
          </a:xfrm>
          <a:prstGeom prst="rect">
            <a:avLst/>
          </a:prstGeom>
        </p:spPr>
      </p:pic>
      <p:pic>
        <p:nvPicPr>
          <p:cNvPr id="30" name="image126.jpeg">
            <a:extLst>
              <a:ext uri="{FF2B5EF4-FFF2-40B4-BE49-F238E27FC236}">
                <a16:creationId xmlns:a16="http://schemas.microsoft.com/office/drawing/2014/main" id="{51321BC2-2CF2-40D4-8819-539B7C4B381E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6567" y="229531"/>
            <a:ext cx="3036400" cy="2023473"/>
          </a:xfrm>
          <a:prstGeom prst="rect">
            <a:avLst/>
          </a:prstGeom>
        </p:spPr>
      </p:pic>
      <p:pic>
        <p:nvPicPr>
          <p:cNvPr id="31" name="image102.jpeg">
            <a:extLst>
              <a:ext uri="{FF2B5EF4-FFF2-40B4-BE49-F238E27FC236}">
                <a16:creationId xmlns:a16="http://schemas.microsoft.com/office/drawing/2014/main" id="{FEA06C14-4977-44FC-9EA5-AC4A02900519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63" y="3659825"/>
            <a:ext cx="1878006" cy="2696461"/>
          </a:xfrm>
          <a:prstGeom prst="rect">
            <a:avLst/>
          </a:prstGeom>
        </p:spPr>
      </p:pic>
      <p:pic>
        <p:nvPicPr>
          <p:cNvPr id="32" name="Picture 31" descr="person holding black frying pan">
            <a:extLst>
              <a:ext uri="{FF2B5EF4-FFF2-40B4-BE49-F238E27FC236}">
                <a16:creationId xmlns:a16="http://schemas.microsoft.com/office/drawing/2014/main" id="{7CC563D4-5C06-4751-A07A-90EC5CEACE20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918" y="3659824"/>
            <a:ext cx="2101882" cy="2772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Picture 32" descr="Free Video Games Game Controller photo and picture">
            <a:extLst>
              <a:ext uri="{FF2B5EF4-FFF2-40B4-BE49-F238E27FC236}">
                <a16:creationId xmlns:a16="http://schemas.microsoft.com/office/drawing/2014/main" id="{37E7F5D1-419B-4C65-83EA-B3A7FC999648}"/>
              </a:ext>
            </a:extLst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4" t="672" r="11431" b="11933"/>
          <a:stretch/>
        </p:blipFill>
        <p:spPr bwMode="auto">
          <a:xfrm>
            <a:off x="8136989" y="3593586"/>
            <a:ext cx="3393867" cy="24772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55815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F810C-D1CD-3CF2-E7F6-34CAAB1A7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7A71A0-8A25-5A9F-20DA-483A0F1E2530}"/>
              </a:ext>
            </a:extLst>
          </p:cNvPr>
          <p:cNvSpPr txBox="1"/>
          <p:nvPr/>
        </p:nvSpPr>
        <p:spPr>
          <a:xfrm>
            <a:off x="1011721" y="1614173"/>
            <a:ext cx="999373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latin typeface="Century Gothic" panose="020B0502020202020204" pitchFamily="34" charset="0"/>
              </a:rPr>
              <a:t>swimming</a:t>
            </a:r>
          </a:p>
        </p:txBody>
      </p:sp>
    </p:spTree>
    <p:extLst>
      <p:ext uri="{BB962C8B-B14F-4D97-AF65-F5344CB8AC3E}">
        <p14:creationId xmlns:p14="http://schemas.microsoft.com/office/powerpoint/2010/main" val="3567877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8C54C5-4FBD-06E4-3171-0E4DA013D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360C21-19F5-2E2E-F609-9EB959C76D91}"/>
              </a:ext>
            </a:extLst>
          </p:cNvPr>
          <p:cNvSpPr txBox="1"/>
          <p:nvPr/>
        </p:nvSpPr>
        <p:spPr>
          <a:xfrm>
            <a:off x="1011721" y="1614173"/>
            <a:ext cx="999373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latin typeface="Century Gothic" panose="020B0502020202020204" pitchFamily="34" charset="0"/>
              </a:rPr>
              <a:t>shopping</a:t>
            </a:r>
          </a:p>
        </p:txBody>
      </p:sp>
    </p:spTree>
    <p:extLst>
      <p:ext uri="{BB962C8B-B14F-4D97-AF65-F5344CB8AC3E}">
        <p14:creationId xmlns:p14="http://schemas.microsoft.com/office/powerpoint/2010/main" val="3514607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53C64-A654-18E8-D64E-8EE53A7DB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4AE693-4D01-0BF4-9752-49E1F811BB88}"/>
              </a:ext>
            </a:extLst>
          </p:cNvPr>
          <p:cNvSpPr txBox="1"/>
          <p:nvPr/>
        </p:nvSpPr>
        <p:spPr>
          <a:xfrm>
            <a:off x="1011721" y="1614173"/>
            <a:ext cx="999373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latin typeface="Century Gothic" panose="020B0502020202020204" pitchFamily="34" charset="0"/>
              </a:rPr>
              <a:t>cooking</a:t>
            </a:r>
          </a:p>
        </p:txBody>
      </p:sp>
    </p:spTree>
    <p:extLst>
      <p:ext uri="{BB962C8B-B14F-4D97-AF65-F5344CB8AC3E}">
        <p14:creationId xmlns:p14="http://schemas.microsoft.com/office/powerpoint/2010/main" val="5854776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7F03C-E868-108F-530F-56F01735F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3AA7CD-FAB0-3EF2-2094-9C45A9B68698}"/>
              </a:ext>
            </a:extLst>
          </p:cNvPr>
          <p:cNvSpPr txBox="1"/>
          <p:nvPr/>
        </p:nvSpPr>
        <p:spPr>
          <a:xfrm>
            <a:off x="1011721" y="1614173"/>
            <a:ext cx="999373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latin typeface="Century Gothic" panose="020B0502020202020204" pitchFamily="34" charset="0"/>
              </a:rPr>
              <a:t>writing</a:t>
            </a:r>
          </a:p>
        </p:txBody>
      </p:sp>
    </p:spTree>
    <p:extLst>
      <p:ext uri="{BB962C8B-B14F-4D97-AF65-F5344CB8AC3E}">
        <p14:creationId xmlns:p14="http://schemas.microsoft.com/office/powerpoint/2010/main" val="638207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F8769B-E18F-8CD7-DB30-7D49385A2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DF11F5-BE8A-791A-20A9-73426F64A92A}"/>
              </a:ext>
            </a:extLst>
          </p:cNvPr>
          <p:cNvSpPr txBox="1"/>
          <p:nvPr/>
        </p:nvSpPr>
        <p:spPr>
          <a:xfrm>
            <a:off x="1011721" y="1614173"/>
            <a:ext cx="999373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latin typeface="Century Gothic" panose="020B0502020202020204" pitchFamily="34" charset="0"/>
              </a:rPr>
              <a:t>learning</a:t>
            </a:r>
          </a:p>
        </p:txBody>
      </p:sp>
    </p:spTree>
    <p:extLst>
      <p:ext uri="{BB962C8B-B14F-4D97-AF65-F5344CB8AC3E}">
        <p14:creationId xmlns:p14="http://schemas.microsoft.com/office/powerpoint/2010/main" val="3846965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2196B3-BAD7-66C1-652E-832C16B49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3B5088-102F-8B63-E54F-72B2B52484C3}"/>
              </a:ext>
            </a:extLst>
          </p:cNvPr>
          <p:cNvSpPr txBox="1"/>
          <p:nvPr/>
        </p:nvSpPr>
        <p:spPr>
          <a:xfrm>
            <a:off x="1011721" y="1614173"/>
            <a:ext cx="999373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latin typeface="Century Gothic" panose="020B0502020202020204" pitchFamily="34" charset="0"/>
              </a:rPr>
              <a:t>going</a:t>
            </a:r>
          </a:p>
        </p:txBody>
      </p:sp>
    </p:spTree>
    <p:extLst>
      <p:ext uri="{BB962C8B-B14F-4D97-AF65-F5344CB8AC3E}">
        <p14:creationId xmlns:p14="http://schemas.microsoft.com/office/powerpoint/2010/main" val="1559795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4F51D-B257-9DA3-5C76-6FE544305E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677241-3DB7-544A-6871-B446117B4A36}"/>
              </a:ext>
            </a:extLst>
          </p:cNvPr>
          <p:cNvSpPr txBox="1"/>
          <p:nvPr/>
        </p:nvSpPr>
        <p:spPr>
          <a:xfrm>
            <a:off x="1011721" y="1614173"/>
            <a:ext cx="999373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latin typeface="Century Gothic" panose="020B0502020202020204" pitchFamily="34" charset="0"/>
              </a:rPr>
              <a:t>watching</a:t>
            </a:r>
          </a:p>
        </p:txBody>
      </p:sp>
    </p:spTree>
    <p:extLst>
      <p:ext uri="{BB962C8B-B14F-4D97-AF65-F5344CB8AC3E}">
        <p14:creationId xmlns:p14="http://schemas.microsoft.com/office/powerpoint/2010/main" val="21811450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56C1E1-34ED-A9D2-6388-5F41438E79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5D518D-CB8F-352C-28A9-101C5776EE0E}"/>
              </a:ext>
            </a:extLst>
          </p:cNvPr>
          <p:cNvSpPr txBox="1"/>
          <p:nvPr/>
        </p:nvSpPr>
        <p:spPr>
          <a:xfrm>
            <a:off x="1011721" y="1614173"/>
            <a:ext cx="999373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atin typeface="Century Gothic" panose="020B0502020202020204" pitchFamily="34" charset="0"/>
              </a:rPr>
              <a:t>gaming</a:t>
            </a:r>
          </a:p>
        </p:txBody>
      </p:sp>
    </p:spTree>
    <p:extLst>
      <p:ext uri="{BB962C8B-B14F-4D97-AF65-F5344CB8AC3E}">
        <p14:creationId xmlns:p14="http://schemas.microsoft.com/office/powerpoint/2010/main" val="2784806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7A8D9D7-65AF-7F40-8023-B1694B7567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76777"/>
            <a:ext cx="12192000" cy="470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965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7DDBF2-3805-1653-8C1C-A781D01ABB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14628"/>
            <a:ext cx="12192000" cy="3628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058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4C779D-9648-4081-364F-8670B876A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B4C5F6F-9637-1E25-42B7-DD3C3A68C6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6830"/>
            <a:ext cx="12192000" cy="4024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245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8BA021-36B4-2629-F36B-5BE473727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A22A68-B494-C1D9-6CA8-A30DA77D70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124" y="1995287"/>
            <a:ext cx="10221751" cy="286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54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7DC922-3BFE-4477-F8C3-8AA5A11F3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9F7B2F-662A-F766-AC8E-3C89F2D1B5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4093"/>
            <a:ext cx="12192000" cy="654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569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BEB2AD-D018-AAFA-0888-DD44DE152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02A945-DA98-FF51-ED60-E164E01227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59116"/>
            <a:ext cx="12192000" cy="2939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132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205E35-968F-7B6C-670D-2A927B9817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1A7EE1-A977-1A01-C661-CCEA8C83C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64445"/>
            <a:ext cx="12192000" cy="4929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16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5DADA3-D668-E6F3-CA00-6C3D425BD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5A048C-E52A-67CA-E4DC-A793AAE1D630}"/>
              </a:ext>
            </a:extLst>
          </p:cNvPr>
          <p:cNvSpPr txBox="1"/>
          <p:nvPr/>
        </p:nvSpPr>
        <p:spPr>
          <a:xfrm>
            <a:off x="1011721" y="1614173"/>
            <a:ext cx="999373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atin typeface="Century Gothic" panose="020B0502020202020204" pitchFamily="34" charset="0"/>
              </a:rPr>
              <a:t>reading</a:t>
            </a:r>
          </a:p>
        </p:txBody>
      </p:sp>
    </p:spTree>
    <p:extLst>
      <p:ext uri="{BB962C8B-B14F-4D97-AF65-F5344CB8AC3E}">
        <p14:creationId xmlns:p14="http://schemas.microsoft.com/office/powerpoint/2010/main" val="1706900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4371968-D948-4EBA-8A4A-EBE5427E6F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1E4F469-0E28-4311-9EF1-CDA6362B36F4}">
  <ds:schemaRefs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purl.org/dc/elements/1.1/"/>
    <ds:schemaRef ds:uri="1d7f4318-fbaa-42fb-befc-90ab84d26bd1"/>
    <ds:schemaRef ds:uri="http://purl.org/dc/dcmitype/"/>
    <ds:schemaRef ds:uri="http://schemas.microsoft.com/office/2006/metadata/properties"/>
    <ds:schemaRef ds:uri="http://schemas.microsoft.com/office/infopath/2007/PartnerControls"/>
    <ds:schemaRef ds:uri="7789c14a-a99d-49e3-b17f-cc0aeb526209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6DC2EC22-EB53-4AE2-A44F-92C82219A96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15</Words>
  <Application>Microsoft Office PowerPoint</Application>
  <PresentationFormat>Widescreen</PresentationFormat>
  <Paragraphs>15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2026-08-23T12:55:18Z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