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8" r:id="rId4"/>
    <p:sldId id="299" r:id="rId5"/>
    <p:sldId id="300" r:id="rId6"/>
    <p:sldId id="301" r:id="rId7"/>
    <p:sldId id="269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6276E9-998A-4B07-9402-043586223017}" v="3" dt="2025-08-04T12:24:30.109"/>
    <p1510:client id="{C2CEABC2-D94E-4043-85F8-C20965953A5C}" v="11" dt="2025-08-04T07:56:53.862"/>
    <p1510:client id="{FE7E2A61-A93D-47EB-A37D-3B51B9594AD3}" v="2" dt="2025-08-04T12:34:53.9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  <pc:spChg chg="mod">
          <ac:chgData name="David Butler" userId="1d4169bac4fa5473" providerId="LiveId" clId="{C2CEABC2-D94E-4043-85F8-C20965953A5C}" dt="2025-08-04T08:20:28.505" v="459" actId="1076"/>
          <ac:spMkLst>
            <pc:docMk/>
            <pc:sldMk cId="400183002" sldId="274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  <pc:spChg chg="mod">
          <ac:chgData name="David Butler" userId="1d4169bac4fa5473" providerId="LiveId" clId="{C2CEABC2-D94E-4043-85F8-C20965953A5C}" dt="2025-08-04T08:20:31.617" v="463" actId="20577"/>
          <ac:spMkLst>
            <pc:docMk/>
            <pc:sldMk cId="4182652023" sldId="275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  <pc:spChg chg="mod">
          <ac:chgData name="David Butler" userId="1d4169bac4fa5473" providerId="LiveId" clId="{C2CEABC2-D94E-4043-85F8-C20965953A5C}" dt="2025-08-04T08:20:36.435" v="466" actId="1076"/>
          <ac:spMkLst>
            <pc:docMk/>
            <pc:sldMk cId="3647822966" sldId="276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  <pc:spChg chg="mod">
          <ac:chgData name="David Butler" userId="1d4169bac4fa5473" providerId="LiveId" clId="{C2CEABC2-D94E-4043-85F8-C20965953A5C}" dt="2025-08-04T08:20:41.876" v="469" actId="1076"/>
          <ac:spMkLst>
            <pc:docMk/>
            <pc:sldMk cId="1793408645" sldId="277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  <pc:spChg chg="mod">
          <ac:chgData name="David Butler" userId="1d4169bac4fa5473" providerId="LiveId" clId="{C2CEABC2-D94E-4043-85F8-C20965953A5C}" dt="2025-08-04T08:21:01.802" v="477" actId="1076"/>
          <ac:spMkLst>
            <pc:docMk/>
            <pc:sldMk cId="2673097918" sldId="278"/>
            <ac:spMk id="2" creationId="{45A6B596-C4F7-7A73-34CC-590A7531F11F}"/>
          </ac:spMkLst>
        </pc:spChg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  <pc:spChg chg="add del mod">
          <ac:chgData name="David Butler" userId="1d4169bac4fa5473" providerId="LiveId" clId="{C2CEABC2-D94E-4043-85F8-C20965953A5C}" dt="2025-08-04T08:00:29.092" v="373" actId="478"/>
          <ac:spMkLst>
            <pc:docMk/>
            <pc:sldMk cId="3929899486" sldId="283"/>
            <ac:spMk id="2" creationId="{F5DA781F-B188-5F38-6916-8A1E5CEF992C}"/>
          </ac:spMkLst>
        </pc:spChg>
        <pc:spChg chg="add mod">
          <ac:chgData name="David Butler" userId="1d4169bac4fa5473" providerId="LiveId" clId="{C2CEABC2-D94E-4043-85F8-C20965953A5C}" dt="2025-08-04T08:00:42.940" v="376" actId="403"/>
          <ac:spMkLst>
            <pc:docMk/>
            <pc:sldMk cId="3929899486" sldId="283"/>
            <ac:spMk id="3" creationId="{6941152D-1C1C-4108-EE6E-C3B6DDBA70FA}"/>
          </ac:spMkLst>
        </pc:spChg>
        <pc:spChg chg="add mod">
          <ac:chgData name="David Butler" userId="1d4169bac4fa5473" providerId="LiveId" clId="{C2CEABC2-D94E-4043-85F8-C20965953A5C}" dt="2025-08-04T07:53:53.466" v="158" actId="1076"/>
          <ac:spMkLst>
            <pc:docMk/>
            <pc:sldMk cId="3929899486" sldId="283"/>
            <ac:spMk id="4" creationId="{1E694F87-E937-4F5A-8A3B-18FE03B79C2E}"/>
          </ac:spMkLst>
        </pc:spChg>
        <pc:spChg chg="add del mod">
          <ac:chgData name="David Butler" userId="1d4169bac4fa5473" providerId="LiveId" clId="{C2CEABC2-D94E-4043-85F8-C20965953A5C}" dt="2025-08-04T08:00:36.019" v="374" actId="478"/>
          <ac:spMkLst>
            <pc:docMk/>
            <pc:sldMk cId="3929899486" sldId="283"/>
            <ac:spMk id="5" creationId="{3998C650-DCF7-5AAB-4088-17B35A99812C}"/>
          </ac:spMkLst>
        </pc:spChg>
        <pc:spChg chg="add mod">
          <ac:chgData name="David Butler" userId="1d4169bac4fa5473" providerId="LiveId" clId="{C2CEABC2-D94E-4043-85F8-C20965953A5C}" dt="2025-08-04T08:00:43.972" v="377" actId="1076"/>
          <ac:spMkLst>
            <pc:docMk/>
            <pc:sldMk cId="3929899486" sldId="283"/>
            <ac:spMk id="6" creationId="{B6578712-9D1B-33EF-7660-86FE81CABB2D}"/>
          </ac:spMkLst>
        </pc:spChg>
        <pc:spChg chg="add mod">
          <ac:chgData name="David Butler" userId="1d4169bac4fa5473" providerId="LiveId" clId="{C2CEABC2-D94E-4043-85F8-C20965953A5C}" dt="2025-08-04T08:00:56.049" v="381" actId="1076"/>
          <ac:spMkLst>
            <pc:docMk/>
            <pc:sldMk cId="3929899486" sldId="283"/>
            <ac:spMk id="7" creationId="{83BC76D0-8931-CE36-53A5-3E424614B93E}"/>
          </ac:spMkLst>
        </pc:spChg>
        <pc:spChg chg="add mod">
          <ac:chgData name="David Butler" userId="1d4169bac4fa5473" providerId="LiveId" clId="{C2CEABC2-D94E-4043-85F8-C20965953A5C}" dt="2025-08-04T08:01:01.983" v="383" actId="1076"/>
          <ac:spMkLst>
            <pc:docMk/>
            <pc:sldMk cId="3929899486" sldId="283"/>
            <ac:spMk id="8" creationId="{03A23421-AA4F-70B1-B2B6-706CE7211E4F}"/>
          </ac:spMkLst>
        </pc:spChg>
        <pc:spChg chg="add mod">
          <ac:chgData name="David Butler" userId="1d4169bac4fa5473" providerId="LiveId" clId="{C2CEABC2-D94E-4043-85F8-C20965953A5C}" dt="2025-08-04T08:00:53.745" v="380" actId="403"/>
          <ac:spMkLst>
            <pc:docMk/>
            <pc:sldMk cId="3929899486" sldId="283"/>
            <ac:spMk id="9" creationId="{BD543DEC-225D-7DE7-D291-3AF7AFEA5F2E}"/>
          </ac:spMkLst>
        </pc:spChg>
        <pc:spChg chg="add mod">
          <ac:chgData name="David Butler" userId="1d4169bac4fa5473" providerId="LiveId" clId="{C2CEABC2-D94E-4043-85F8-C20965953A5C}" dt="2025-08-04T08:00:50.396" v="379" actId="403"/>
          <ac:spMkLst>
            <pc:docMk/>
            <pc:sldMk cId="3929899486" sldId="283"/>
            <ac:spMk id="10" creationId="{AE4F749C-28BC-BDD1-AAC1-EADE11D9EECF}"/>
          </ac:spMkLst>
        </pc:spChg>
        <pc:spChg chg="add mod">
          <ac:chgData name="David Butler" userId="1d4169bac4fa5473" providerId="LiveId" clId="{C2CEABC2-D94E-4043-85F8-C20965953A5C}" dt="2025-08-04T07:54:17.590" v="171" actId="1076"/>
          <ac:spMkLst>
            <pc:docMk/>
            <pc:sldMk cId="3929899486" sldId="283"/>
            <ac:spMk id="11" creationId="{09F7E61B-588D-5EB5-395F-6BD43E0EBA35}"/>
          </ac:spMkLst>
        </pc:spChg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del mod">
          <ac:chgData name="David Butler" userId="1d4169bac4fa5473" providerId="LiveId" clId="{C2CEABC2-D94E-4043-85F8-C20965953A5C}" dt="2025-08-04T07:58:14.088" v="327" actId="478"/>
          <ac:spMkLst>
            <pc:docMk/>
            <pc:sldMk cId="433527640" sldId="284"/>
            <ac:spMk id="3" creationId="{320A51E9-E5DB-9F7A-1B98-58D5ECF69042}"/>
          </ac:spMkLst>
        </pc:spChg>
        <pc:spChg chg="del mod">
          <ac:chgData name="David Butler" userId="1d4169bac4fa5473" providerId="LiveId" clId="{C2CEABC2-D94E-4043-85F8-C20965953A5C}" dt="2025-08-04T07:58:25.409" v="333" actId="478"/>
          <ac:spMkLst>
            <pc:docMk/>
            <pc:sldMk cId="433527640" sldId="284"/>
            <ac:spMk id="4" creationId="{3BEA6725-7DFD-897F-A6DA-2B9B52F650A0}"/>
          </ac:spMkLst>
        </pc:spChg>
        <pc:spChg chg="del">
          <ac:chgData name="David Butler" userId="1d4169bac4fa5473" providerId="LiveId" clId="{C2CEABC2-D94E-4043-85F8-C20965953A5C}" dt="2025-08-04T07:58:10.576" v="326" actId="478"/>
          <ac:spMkLst>
            <pc:docMk/>
            <pc:sldMk cId="433527640" sldId="284"/>
            <ac:spMk id="5" creationId="{50FBA464-E28E-FB35-68D7-83B9CF9FB685}"/>
          </ac:spMkLst>
        </pc:spChg>
        <pc:spChg chg="del">
          <ac:chgData name="David Butler" userId="1d4169bac4fa5473" providerId="LiveId" clId="{C2CEABC2-D94E-4043-85F8-C20965953A5C}" dt="2025-08-04T07:58:18.035" v="328" actId="478"/>
          <ac:spMkLst>
            <pc:docMk/>
            <pc:sldMk cId="433527640" sldId="284"/>
            <ac:spMk id="6" creationId="{673FF3D0-CD22-4BBC-E8A0-71ADC12C160E}"/>
          </ac:spMkLst>
        </pc:spChg>
        <pc:spChg chg="del mod">
          <ac:chgData name="David Butler" userId="1d4169bac4fa5473" providerId="LiveId" clId="{C2CEABC2-D94E-4043-85F8-C20965953A5C}" dt="2025-08-04T07:58:24.272" v="332" actId="478"/>
          <ac:spMkLst>
            <pc:docMk/>
            <pc:sldMk cId="433527640" sldId="284"/>
            <ac:spMk id="7" creationId="{6E1D5013-E527-A9A1-A263-885B9804CC7B}"/>
          </ac:spMkLst>
        </pc:spChg>
        <pc:spChg chg="del mod">
          <ac:chgData name="David Butler" userId="1d4169bac4fa5473" providerId="LiveId" clId="{C2CEABC2-D94E-4043-85F8-C20965953A5C}" dt="2025-08-04T07:58:22.727" v="331" actId="478"/>
          <ac:spMkLst>
            <pc:docMk/>
            <pc:sldMk cId="433527640" sldId="284"/>
            <ac:spMk id="8" creationId="{9EE67A78-5C7D-B667-7D49-0654B36CDEAB}"/>
          </ac:spMkLst>
        </pc:spChg>
        <pc:spChg chg="del mod">
          <ac:chgData name="David Butler" userId="1d4169bac4fa5473" providerId="LiveId" clId="{C2CEABC2-D94E-4043-85F8-C20965953A5C}" dt="2025-08-04T07:58:21.341" v="330" actId="478"/>
          <ac:spMkLst>
            <pc:docMk/>
            <pc:sldMk cId="433527640" sldId="284"/>
            <ac:spMk id="9" creationId="{20BA8687-5B7F-5FE1-C768-A0C99D8417BB}"/>
          </ac:spMkLst>
        </pc:spChg>
        <pc:spChg chg="del">
          <ac:chgData name="David Butler" userId="1d4169bac4fa5473" providerId="LiveId" clId="{C2CEABC2-D94E-4043-85F8-C20965953A5C}" dt="2025-08-04T07:58:07.823" v="325" actId="478"/>
          <ac:spMkLst>
            <pc:docMk/>
            <pc:sldMk cId="433527640" sldId="284"/>
            <ac:spMk id="10" creationId="{4F8EA203-2136-5C35-2EED-B789ED988BE8}"/>
          </ac:spMkLst>
        </pc:spChg>
        <pc:spChg chg="del mod">
          <ac:chgData name="David Butler" userId="1d4169bac4fa5473" providerId="LiveId" clId="{C2CEABC2-D94E-4043-85F8-C20965953A5C}" dt="2025-08-04T07:58:19.598" v="329" actId="478"/>
          <ac:spMkLst>
            <pc:docMk/>
            <pc:sldMk cId="433527640" sldId="284"/>
            <ac:spMk id="11" creationId="{76827C16-B39F-2135-F417-106B1FDF0257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  <pc:spChg chg="mod">
          <ac:chgData name="David Butler" userId="1d4169bac4fa5473" providerId="LiveId" clId="{C2CEABC2-D94E-4043-85F8-C20965953A5C}" dt="2025-08-04T08:01:34.795" v="395" actId="1076"/>
          <ac:spMkLst>
            <pc:docMk/>
            <pc:sldMk cId="1316810330" sldId="285"/>
            <ac:spMk id="2" creationId="{874A2776-4460-97F5-90D0-6E2C44065F60}"/>
          </ac:spMkLst>
        </pc:spChg>
        <pc:spChg chg="del">
          <ac:chgData name="David Butler" userId="1d4169bac4fa5473" providerId="LiveId" clId="{C2CEABC2-D94E-4043-85F8-C20965953A5C}" dt="2025-08-04T08:01:17.419" v="387" actId="478"/>
          <ac:spMkLst>
            <pc:docMk/>
            <pc:sldMk cId="1316810330" sldId="285"/>
            <ac:spMk id="3" creationId="{6F495BAE-B077-BF3E-909F-9B8039A96B30}"/>
          </ac:spMkLst>
        </pc:spChg>
        <pc:spChg chg="mod">
          <ac:chgData name="David Butler" userId="1d4169bac4fa5473" providerId="LiveId" clId="{C2CEABC2-D94E-4043-85F8-C20965953A5C}" dt="2025-08-04T08:01:22.494" v="389" actId="403"/>
          <ac:spMkLst>
            <pc:docMk/>
            <pc:sldMk cId="1316810330" sldId="285"/>
            <ac:spMk id="4" creationId="{D4417B3D-7C4B-E35E-F27C-60E4F9DBB04D}"/>
          </ac:spMkLst>
        </pc:spChg>
        <pc:spChg chg="mod">
          <ac:chgData name="David Butler" userId="1d4169bac4fa5473" providerId="LiveId" clId="{C2CEABC2-D94E-4043-85F8-C20965953A5C}" dt="2025-08-04T08:01:25.855" v="391" actId="1076"/>
          <ac:spMkLst>
            <pc:docMk/>
            <pc:sldMk cId="1316810330" sldId="285"/>
            <ac:spMk id="5" creationId="{EC6A02AB-76EF-A94B-837B-EA0EE6F8240C}"/>
          </ac:spMkLst>
        </pc:spChg>
        <pc:spChg chg="mod">
          <ac:chgData name="David Butler" userId="1d4169bac4fa5473" providerId="LiveId" clId="{C2CEABC2-D94E-4043-85F8-C20965953A5C}" dt="2025-08-04T08:01:41.615" v="398" actId="1076"/>
          <ac:spMkLst>
            <pc:docMk/>
            <pc:sldMk cId="1316810330" sldId="285"/>
            <ac:spMk id="6" creationId="{DF5544DB-1867-FA6C-0F77-5D8EFD0EB5C7}"/>
          </ac:spMkLst>
        </pc:spChg>
        <pc:spChg chg="mod">
          <ac:chgData name="David Butler" userId="1d4169bac4fa5473" providerId="LiveId" clId="{C2CEABC2-D94E-4043-85F8-C20965953A5C}" dt="2025-08-04T08:01:37.523" v="396" actId="1076"/>
          <ac:spMkLst>
            <pc:docMk/>
            <pc:sldMk cId="1316810330" sldId="285"/>
            <ac:spMk id="8" creationId="{BD7BECC1-CE54-2B54-43E3-FF5C32CA7A46}"/>
          </ac:spMkLst>
        </pc:spChg>
        <pc:spChg chg="del">
          <ac:chgData name="David Butler" userId="1d4169bac4fa5473" providerId="LiveId" clId="{C2CEABC2-D94E-4043-85F8-C20965953A5C}" dt="2025-08-04T08:01:19.019" v="388" actId="478"/>
          <ac:spMkLst>
            <pc:docMk/>
            <pc:sldMk cId="1316810330" sldId="285"/>
            <ac:spMk id="9" creationId="{7CA0A18E-76B8-F4D4-CBFF-810D815ACE5C}"/>
          </ac:spMkLst>
        </pc:spChg>
        <pc:spChg chg="mod">
          <ac:chgData name="David Butler" userId="1d4169bac4fa5473" providerId="LiveId" clId="{C2CEABC2-D94E-4043-85F8-C20965953A5C}" dt="2025-08-04T08:01:39.705" v="397" actId="1076"/>
          <ac:spMkLst>
            <pc:docMk/>
            <pc:sldMk cId="1316810330" sldId="285"/>
            <ac:spMk id="11" creationId="{2E849365-8CAE-FDCA-C422-DB08DF7D944D}"/>
          </ac:spMkLst>
        </pc:spChg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  <pc:spChg chg="mod">
          <ac:chgData name="David Butler" userId="1d4169bac4fa5473" providerId="LiveId" clId="{C2CEABC2-D94E-4043-85F8-C20965953A5C}" dt="2025-08-04T08:02:27.513" v="412" actId="14100"/>
          <ac:spMkLst>
            <pc:docMk/>
            <pc:sldMk cId="3778352482" sldId="286"/>
            <ac:spMk id="2" creationId="{B7B5D669-DCA5-3459-BC1C-637DD0A989E2}"/>
          </ac:spMkLst>
        </pc:spChg>
        <pc:spChg chg="mod">
          <ac:chgData name="David Butler" userId="1d4169bac4fa5473" providerId="LiveId" clId="{C2CEABC2-D94E-4043-85F8-C20965953A5C}" dt="2025-08-04T08:02:50.174" v="418" actId="1076"/>
          <ac:spMkLst>
            <pc:docMk/>
            <pc:sldMk cId="3778352482" sldId="286"/>
            <ac:spMk id="3" creationId="{F6A39CF9-2D4D-8B31-EDB4-CBD15F51F2E8}"/>
          </ac:spMkLst>
        </pc:spChg>
        <pc:spChg chg="del">
          <ac:chgData name="David Butler" userId="1d4169bac4fa5473" providerId="LiveId" clId="{C2CEABC2-D94E-4043-85F8-C20965953A5C}" dt="2025-08-04T08:01:53.748" v="399" actId="478"/>
          <ac:spMkLst>
            <pc:docMk/>
            <pc:sldMk cId="3778352482" sldId="286"/>
            <ac:spMk id="4" creationId="{746F8D2A-1EBF-B0CF-9F4A-B7EA66B7828F}"/>
          </ac:spMkLst>
        </pc:spChg>
        <pc:spChg chg="mod">
          <ac:chgData name="David Butler" userId="1d4169bac4fa5473" providerId="LiveId" clId="{C2CEABC2-D94E-4043-85F8-C20965953A5C}" dt="2025-08-04T08:02:18.998" v="409" actId="1076"/>
          <ac:spMkLst>
            <pc:docMk/>
            <pc:sldMk cId="3778352482" sldId="286"/>
            <ac:spMk id="5" creationId="{D365A84E-AE8E-A60F-A073-7D9106C8D7B8}"/>
          </ac:spMkLst>
        </pc:spChg>
        <pc:spChg chg="mod">
          <ac:chgData name="David Butler" userId="1d4169bac4fa5473" providerId="LiveId" clId="{C2CEABC2-D94E-4043-85F8-C20965953A5C}" dt="2025-08-04T08:02:52.140" v="419" actId="1076"/>
          <ac:spMkLst>
            <pc:docMk/>
            <pc:sldMk cId="3778352482" sldId="286"/>
            <ac:spMk id="7" creationId="{2D17BDF1-8007-8721-055C-C05CF5A53CEC}"/>
          </ac:spMkLst>
        </pc:spChg>
        <pc:spChg chg="del">
          <ac:chgData name="David Butler" userId="1d4169bac4fa5473" providerId="LiveId" clId="{C2CEABC2-D94E-4043-85F8-C20965953A5C}" dt="2025-08-04T08:01:58.264" v="400" actId="478"/>
          <ac:spMkLst>
            <pc:docMk/>
            <pc:sldMk cId="3778352482" sldId="286"/>
            <ac:spMk id="8" creationId="{5E9EB5D8-7C96-7AA9-6EFC-14CF918FC6BC}"/>
          </ac:spMkLst>
        </pc:spChg>
        <pc:spChg chg="mod">
          <ac:chgData name="David Butler" userId="1d4169bac4fa5473" providerId="LiveId" clId="{C2CEABC2-D94E-4043-85F8-C20965953A5C}" dt="2025-08-04T08:02:16.394" v="408" actId="1076"/>
          <ac:spMkLst>
            <pc:docMk/>
            <pc:sldMk cId="3778352482" sldId="286"/>
            <ac:spMk id="9" creationId="{7177559F-584D-73C7-602B-F5E1A57C9563}"/>
          </ac:spMkLst>
        </pc:spChg>
        <pc:spChg chg="mod">
          <ac:chgData name="David Butler" userId="1d4169bac4fa5473" providerId="LiveId" clId="{C2CEABC2-D94E-4043-85F8-C20965953A5C}" dt="2025-08-04T08:02:35.796" v="414" actId="1076"/>
          <ac:spMkLst>
            <pc:docMk/>
            <pc:sldMk cId="3778352482" sldId="286"/>
            <ac:spMk id="10" creationId="{4C51A7FC-51BA-678A-16AA-6521F1689953}"/>
          </ac:spMkLst>
        </pc:spChg>
        <pc:spChg chg="mod">
          <ac:chgData name="David Butler" userId="1d4169bac4fa5473" providerId="LiveId" clId="{C2CEABC2-D94E-4043-85F8-C20965953A5C}" dt="2025-08-04T08:02:09.573" v="405" actId="1076"/>
          <ac:spMkLst>
            <pc:docMk/>
            <pc:sldMk cId="3778352482" sldId="286"/>
            <ac:spMk id="11" creationId="{02789775-26A1-0434-FADB-3A5CEB577047}"/>
          </ac:spMkLst>
        </pc:spChg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  <pc:spChg chg="mod">
          <ac:chgData name="David Butler" userId="1d4169bac4fa5473" providerId="LiveId" clId="{C2CEABC2-D94E-4043-85F8-C20965953A5C}" dt="2025-08-04T08:19:47.765" v="427" actId="1076"/>
          <ac:spMkLst>
            <pc:docMk/>
            <pc:sldMk cId="2242917637" sldId="287"/>
            <ac:spMk id="2" creationId="{43ED0742-6B37-12F9-A4C3-26E104D3E3D9}"/>
          </ac:spMkLst>
        </pc:spChg>
        <pc:spChg chg="mod">
          <ac:chgData name="David Butler" userId="1d4169bac4fa5473" providerId="LiveId" clId="{C2CEABC2-D94E-4043-85F8-C20965953A5C}" dt="2025-08-04T08:19:40.622" v="424" actId="1076"/>
          <ac:spMkLst>
            <pc:docMk/>
            <pc:sldMk cId="2242917637" sldId="287"/>
            <ac:spMk id="3" creationId="{2DF477C9-5287-19D5-E3EC-52DCD40C5933}"/>
          </ac:spMkLst>
        </pc:spChg>
        <pc:spChg chg="mod">
          <ac:chgData name="David Butler" userId="1d4169bac4fa5473" providerId="LiveId" clId="{C2CEABC2-D94E-4043-85F8-C20965953A5C}" dt="2025-08-04T08:19:35.733" v="422" actId="1076"/>
          <ac:spMkLst>
            <pc:docMk/>
            <pc:sldMk cId="2242917637" sldId="287"/>
            <ac:spMk id="4" creationId="{95189987-A317-FD81-1B52-66BE52A26D74}"/>
          </ac:spMkLst>
        </pc:spChg>
        <pc:spChg chg="del">
          <ac:chgData name="David Butler" userId="1d4169bac4fa5473" providerId="LiveId" clId="{C2CEABC2-D94E-4043-85F8-C20965953A5C}" dt="2025-08-04T08:19:26.489" v="421" actId="478"/>
          <ac:spMkLst>
            <pc:docMk/>
            <pc:sldMk cId="2242917637" sldId="287"/>
            <ac:spMk id="6" creationId="{B92A60B1-05FE-F323-0512-3D1B3D033AF2}"/>
          </ac:spMkLst>
        </pc:spChg>
        <pc:spChg chg="del">
          <ac:chgData name="David Butler" userId="1d4169bac4fa5473" providerId="LiveId" clId="{C2CEABC2-D94E-4043-85F8-C20965953A5C}" dt="2025-08-04T08:19:43.003" v="425" actId="478"/>
          <ac:spMkLst>
            <pc:docMk/>
            <pc:sldMk cId="2242917637" sldId="287"/>
            <ac:spMk id="7" creationId="{D4F2BAD1-F599-D03B-07A7-0A29C129E809}"/>
          </ac:spMkLst>
        </pc:spChg>
        <pc:spChg chg="mod">
          <ac:chgData name="David Butler" userId="1d4169bac4fa5473" providerId="LiveId" clId="{C2CEABC2-D94E-4043-85F8-C20965953A5C}" dt="2025-08-04T08:19:45.899" v="426" actId="1076"/>
          <ac:spMkLst>
            <pc:docMk/>
            <pc:sldMk cId="2242917637" sldId="287"/>
            <ac:spMk id="8" creationId="{408DC6C7-316B-7BC7-90A9-159DB1DCE77D}"/>
          </ac:spMkLst>
        </pc:spChg>
        <pc:spChg chg="mod">
          <ac:chgData name="David Butler" userId="1d4169bac4fa5473" providerId="LiveId" clId="{C2CEABC2-D94E-4043-85F8-C20965953A5C}" dt="2025-08-04T08:19:38.784" v="423" actId="1076"/>
          <ac:spMkLst>
            <pc:docMk/>
            <pc:sldMk cId="2242917637" sldId="287"/>
            <ac:spMk id="9" creationId="{7B87D37E-8396-EEB7-87F9-C65080254D1F}"/>
          </ac:spMkLst>
        </pc:spChg>
        <pc:spChg chg="mod">
          <ac:chgData name="David Butler" userId="1d4169bac4fa5473" providerId="LiveId" clId="{C2CEABC2-D94E-4043-85F8-C20965953A5C}" dt="2025-08-04T08:19:53.482" v="429" actId="1076"/>
          <ac:spMkLst>
            <pc:docMk/>
            <pc:sldMk cId="2242917637" sldId="287"/>
            <ac:spMk id="10" creationId="{2B8A7112-3EA3-1C38-9FE9-328DFA005451}"/>
          </ac:spMkLst>
        </pc:spChg>
        <pc:spChg chg="mod">
          <ac:chgData name="David Butler" userId="1d4169bac4fa5473" providerId="LiveId" clId="{C2CEABC2-D94E-4043-85F8-C20965953A5C}" dt="2025-08-04T08:19:51.028" v="428" actId="1076"/>
          <ac:spMkLst>
            <pc:docMk/>
            <pc:sldMk cId="2242917637" sldId="287"/>
            <ac:spMk id="11" creationId="{F823CB7B-3BC2-2BF0-CF73-E9D8EC8018B9}"/>
          </ac:spMkLst>
        </pc:spChg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  <pc:spChg chg="add del mod">
          <ac:chgData name="David Butler" userId="1d4169bac4fa5473" providerId="LiveId" clId="{806276E9-998A-4B07-9402-043586223017}" dt="2025-08-04T12:22:59.524" v="236" actId="478"/>
          <ac:spMkLst>
            <pc:docMk/>
            <pc:sldMk cId="3929899486" sldId="283"/>
            <ac:spMk id="2" creationId="{662CDBD1-465F-85C8-A5C0-4DA2742E04DE}"/>
          </ac:spMkLst>
        </pc:spChg>
        <pc:spChg chg="mod">
          <ac:chgData name="David Butler" userId="1d4169bac4fa5473" providerId="LiveId" clId="{806276E9-998A-4B07-9402-043586223017}" dt="2025-08-04T12:23:09.192" v="238" actId="1076"/>
          <ac:spMkLst>
            <pc:docMk/>
            <pc:sldMk cId="3929899486" sldId="283"/>
            <ac:spMk id="3" creationId="{6941152D-1C1C-4108-EE6E-C3B6DDBA70FA}"/>
          </ac:spMkLst>
        </pc:spChg>
        <pc:spChg chg="mod">
          <ac:chgData name="David Butler" userId="1d4169bac4fa5473" providerId="LiveId" clId="{806276E9-998A-4B07-9402-043586223017}" dt="2025-08-04T12:23:37.189" v="245" actId="1076"/>
          <ac:spMkLst>
            <pc:docMk/>
            <pc:sldMk cId="3929899486" sldId="283"/>
            <ac:spMk id="4" creationId="{1E694F87-E937-4F5A-8A3B-18FE03B79C2E}"/>
          </ac:spMkLst>
        </pc:spChg>
        <pc:spChg chg="add mod">
          <ac:chgData name="David Butler" userId="1d4169bac4fa5473" providerId="LiveId" clId="{806276E9-998A-4B07-9402-043586223017}" dt="2025-08-04T12:23:34.675" v="244" actId="1076"/>
          <ac:spMkLst>
            <pc:docMk/>
            <pc:sldMk cId="3929899486" sldId="283"/>
            <ac:spMk id="5" creationId="{BE06376E-6AEF-85C0-691F-2EA0B26287F7}"/>
          </ac:spMkLst>
        </pc:spChg>
        <pc:spChg chg="mod">
          <ac:chgData name="David Butler" userId="1d4169bac4fa5473" providerId="LiveId" clId="{806276E9-998A-4B07-9402-043586223017}" dt="2025-08-04T12:23:31.289" v="243" actId="1076"/>
          <ac:spMkLst>
            <pc:docMk/>
            <pc:sldMk cId="3929899486" sldId="283"/>
            <ac:spMk id="6" creationId="{B6578712-9D1B-33EF-7660-86FE81CABB2D}"/>
          </ac:spMkLst>
        </pc:spChg>
        <pc:spChg chg="mod">
          <ac:chgData name="David Butler" userId="1d4169bac4fa5473" providerId="LiveId" clId="{806276E9-998A-4B07-9402-043586223017}" dt="2025-08-04T12:19:04.921" v="140" actId="14100"/>
          <ac:spMkLst>
            <pc:docMk/>
            <pc:sldMk cId="3929899486" sldId="283"/>
            <ac:spMk id="7" creationId="{83BC76D0-8931-CE36-53A5-3E424614B93E}"/>
          </ac:spMkLst>
        </pc:spChg>
        <pc:spChg chg="del mod">
          <ac:chgData name="David Butler" userId="1d4169bac4fa5473" providerId="LiveId" clId="{806276E9-998A-4B07-9402-043586223017}" dt="2025-08-04T12:23:06.023" v="237" actId="478"/>
          <ac:spMkLst>
            <pc:docMk/>
            <pc:sldMk cId="3929899486" sldId="283"/>
            <ac:spMk id="8" creationId="{03A23421-AA4F-70B1-B2B6-706CE7211E4F}"/>
          </ac:spMkLst>
        </pc:spChg>
        <pc:spChg chg="mod">
          <ac:chgData name="David Butler" userId="1d4169bac4fa5473" providerId="LiveId" clId="{806276E9-998A-4B07-9402-043586223017}" dt="2025-08-04T12:23:11.404" v="239" actId="1076"/>
          <ac:spMkLst>
            <pc:docMk/>
            <pc:sldMk cId="3929899486" sldId="283"/>
            <ac:spMk id="9" creationId="{BD543DEC-225D-7DE7-D291-3AF7AFEA5F2E}"/>
          </ac:spMkLst>
        </pc:spChg>
        <pc:spChg chg="mod">
          <ac:chgData name="David Butler" userId="1d4169bac4fa5473" providerId="LiveId" clId="{806276E9-998A-4B07-9402-043586223017}" dt="2025-08-04T12:23:28.513" v="242" actId="1076"/>
          <ac:spMkLst>
            <pc:docMk/>
            <pc:sldMk cId="3929899486" sldId="283"/>
            <ac:spMk id="10" creationId="{AE4F749C-28BC-BDD1-AAC1-EADE11D9EECF}"/>
          </ac:spMkLst>
        </pc:spChg>
        <pc:spChg chg="mod">
          <ac:chgData name="David Butler" userId="1d4169bac4fa5473" providerId="LiveId" clId="{806276E9-998A-4B07-9402-043586223017}" dt="2025-08-04T12:19:11.764" v="150" actId="14100"/>
          <ac:spMkLst>
            <pc:docMk/>
            <pc:sldMk cId="3929899486" sldId="283"/>
            <ac:spMk id="11" creationId="{09F7E61B-588D-5EB5-395F-6BD43E0EBA35}"/>
          </ac:spMkLst>
        </pc:spChg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del mod">
          <ac:chgData name="David Butler" userId="1d4169bac4fa5473" providerId="LiveId" clId="{806276E9-998A-4B07-9402-043586223017}" dt="2025-08-04T12:20:50.768" v="203" actId="478"/>
          <ac:spMkLst>
            <pc:docMk/>
            <pc:sldMk cId="2013782049" sldId="288"/>
            <ac:spMk id="3" creationId="{3692BDBA-390D-F528-13AC-980C8AEF5B3E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  <pc:spChg chg="del">
          <ac:chgData name="David Butler" userId="1d4169bac4fa5473" providerId="LiveId" clId="{806276E9-998A-4B07-9402-043586223017}" dt="2025-08-04T12:20:53.994" v="204" actId="478"/>
          <ac:spMkLst>
            <pc:docMk/>
            <pc:sldMk cId="2013782049" sldId="288"/>
            <ac:spMk id="6" creationId="{C2F7FC3D-9D15-8045-9DAA-9727B6DA5F44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  <pc:spChg chg="mod">
          <ac:chgData name="David Butler" userId="1d4169bac4fa5473" providerId="LiveId" clId="{806276E9-998A-4B07-9402-043586223017}" dt="2025-08-04T12:21:52.159" v="220" actId="1076"/>
          <ac:spMkLst>
            <pc:docMk/>
            <pc:sldMk cId="3494267729" sldId="289"/>
            <ac:spMk id="2" creationId="{936B1ECB-0788-936F-62FA-3D72A5D1AB08}"/>
          </ac:spMkLst>
        </pc:spChg>
        <pc:spChg chg="mod">
          <ac:chgData name="David Butler" userId="1d4169bac4fa5473" providerId="LiveId" clId="{806276E9-998A-4B07-9402-043586223017}" dt="2025-08-04T12:21:37.992" v="216" actId="1076"/>
          <ac:spMkLst>
            <pc:docMk/>
            <pc:sldMk cId="3494267729" sldId="289"/>
            <ac:spMk id="4" creationId="{C7F822EB-C1F1-EAFC-BD8B-1E3645EA474C}"/>
          </ac:spMkLst>
        </pc:spChg>
        <pc:spChg chg="mod">
          <ac:chgData name="David Butler" userId="1d4169bac4fa5473" providerId="LiveId" clId="{806276E9-998A-4B07-9402-043586223017}" dt="2025-08-04T12:21:40.668" v="217" actId="1076"/>
          <ac:spMkLst>
            <pc:docMk/>
            <pc:sldMk cId="3494267729" sldId="289"/>
            <ac:spMk id="5" creationId="{E2EDA076-E195-759F-59B7-5E1DA455644F}"/>
          </ac:spMkLst>
        </pc:spChg>
        <pc:spChg chg="mod">
          <ac:chgData name="David Butler" userId="1d4169bac4fa5473" providerId="LiveId" clId="{806276E9-998A-4B07-9402-043586223017}" dt="2025-08-04T12:21:44.502" v="218" actId="1076"/>
          <ac:spMkLst>
            <pc:docMk/>
            <pc:sldMk cId="3494267729" sldId="289"/>
            <ac:spMk id="8" creationId="{C542AD05-C1C8-83B4-E772-C84ABF2599C7}"/>
          </ac:spMkLst>
        </pc:spChg>
        <pc:spChg chg="del">
          <ac:chgData name="David Butler" userId="1d4169bac4fa5473" providerId="LiveId" clId="{806276E9-998A-4B07-9402-043586223017}" dt="2025-08-04T12:21:28.542" v="213" actId="478"/>
          <ac:spMkLst>
            <pc:docMk/>
            <pc:sldMk cId="3494267729" sldId="289"/>
            <ac:spMk id="9" creationId="{46E0F53F-5079-117B-A41D-003CDD737090}"/>
          </ac:spMkLst>
        </pc:spChg>
        <pc:spChg chg="del">
          <ac:chgData name="David Butler" userId="1d4169bac4fa5473" providerId="LiveId" clId="{806276E9-998A-4B07-9402-043586223017}" dt="2025-08-04T12:21:33.154" v="214" actId="478"/>
          <ac:spMkLst>
            <pc:docMk/>
            <pc:sldMk cId="3494267729" sldId="289"/>
            <ac:spMk id="10" creationId="{DFB8F20E-BB36-661E-2D83-22F5E70D5381}"/>
          </ac:spMkLst>
        </pc:spChg>
        <pc:spChg chg="mod">
          <ac:chgData name="David Butler" userId="1d4169bac4fa5473" providerId="LiveId" clId="{806276E9-998A-4B07-9402-043586223017}" dt="2025-08-04T12:21:48.410" v="219" actId="1076"/>
          <ac:spMkLst>
            <pc:docMk/>
            <pc:sldMk cId="3494267729" sldId="289"/>
            <ac:spMk id="11" creationId="{AAC85B62-CB72-425B-D303-6E47FC17EFCE}"/>
          </ac:spMkLst>
        </pc:spChg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  <pc:spChg chg="mod">
          <ac:chgData name="David Butler" userId="1d4169bac4fa5473" providerId="LiveId" clId="{806276E9-998A-4B07-9402-043586223017}" dt="2025-08-04T12:22:22.582" v="228" actId="1076"/>
          <ac:spMkLst>
            <pc:docMk/>
            <pc:sldMk cId="2863046678" sldId="290"/>
            <ac:spMk id="2" creationId="{F14760DF-5964-C3DA-F82C-0B8CFB5828A6}"/>
          </ac:spMkLst>
        </pc:spChg>
        <pc:spChg chg="mod">
          <ac:chgData name="David Butler" userId="1d4169bac4fa5473" providerId="LiveId" clId="{806276E9-998A-4B07-9402-043586223017}" dt="2025-08-04T12:22:43.859" v="235" actId="1076"/>
          <ac:spMkLst>
            <pc:docMk/>
            <pc:sldMk cId="2863046678" sldId="290"/>
            <ac:spMk id="3" creationId="{80DC8137-820E-9ABC-3CFD-A4B1A80B3087}"/>
          </ac:spMkLst>
        </pc:spChg>
        <pc:spChg chg="mod">
          <ac:chgData name="David Butler" userId="1d4169bac4fa5473" providerId="LiveId" clId="{806276E9-998A-4B07-9402-043586223017}" dt="2025-08-04T12:22:41.668" v="234" actId="1076"/>
          <ac:spMkLst>
            <pc:docMk/>
            <pc:sldMk cId="2863046678" sldId="290"/>
            <ac:spMk id="4" creationId="{E59B1133-48F7-0AF7-9CB9-1BC6F60447ED}"/>
          </ac:spMkLst>
        </pc:spChg>
        <pc:spChg chg="del">
          <ac:chgData name="David Butler" userId="1d4169bac4fa5473" providerId="LiveId" clId="{806276E9-998A-4B07-9402-043586223017}" dt="2025-08-04T12:22:05.959" v="223" actId="478"/>
          <ac:spMkLst>
            <pc:docMk/>
            <pc:sldMk cId="2863046678" sldId="290"/>
            <ac:spMk id="5" creationId="{E747AB09-0A3A-6466-F8BE-B6D9E3ECFDB3}"/>
          </ac:spMkLst>
        </pc:spChg>
        <pc:spChg chg="mod">
          <ac:chgData name="David Butler" userId="1d4169bac4fa5473" providerId="LiveId" clId="{806276E9-998A-4B07-9402-043586223017}" dt="2025-08-04T12:22:11.772" v="225" actId="1076"/>
          <ac:spMkLst>
            <pc:docMk/>
            <pc:sldMk cId="2863046678" sldId="290"/>
            <ac:spMk id="6" creationId="{98A262EC-FEB9-FBA7-C43C-1B6FCF189AD9}"/>
          </ac:spMkLst>
        </pc:spChg>
        <pc:spChg chg="mod">
          <ac:chgData name="David Butler" userId="1d4169bac4fa5473" providerId="LiveId" clId="{806276E9-998A-4B07-9402-043586223017}" dt="2025-08-04T12:22:25.856" v="229" actId="1076"/>
          <ac:spMkLst>
            <pc:docMk/>
            <pc:sldMk cId="2863046678" sldId="290"/>
            <ac:spMk id="7" creationId="{CE9783A0-2825-A74E-D97F-30F0396FCCA9}"/>
          </ac:spMkLst>
        </pc:spChg>
        <pc:spChg chg="mod">
          <ac:chgData name="David Butler" userId="1d4169bac4fa5473" providerId="LiveId" clId="{806276E9-998A-4B07-9402-043586223017}" dt="2025-08-04T12:22:31.323" v="231" actId="1076"/>
          <ac:spMkLst>
            <pc:docMk/>
            <pc:sldMk cId="2863046678" sldId="290"/>
            <ac:spMk id="8" creationId="{A50515A1-E08B-0D66-E2B8-0650DA4D01E8}"/>
          </ac:spMkLst>
        </pc:spChg>
        <pc:spChg chg="mod">
          <ac:chgData name="David Butler" userId="1d4169bac4fa5473" providerId="LiveId" clId="{806276E9-998A-4B07-9402-043586223017}" dt="2025-08-04T12:22:28.512" v="230" actId="1076"/>
          <ac:spMkLst>
            <pc:docMk/>
            <pc:sldMk cId="2863046678" sldId="290"/>
            <ac:spMk id="9" creationId="{0D7F4B55-422E-868D-738D-1368DBD2E017}"/>
          </ac:spMkLst>
        </pc:spChg>
        <pc:spChg chg="mod">
          <ac:chgData name="David Butler" userId="1d4169bac4fa5473" providerId="LiveId" clId="{806276E9-998A-4B07-9402-043586223017}" dt="2025-08-04T12:22:35.236" v="232" actId="1076"/>
          <ac:spMkLst>
            <pc:docMk/>
            <pc:sldMk cId="2863046678" sldId="290"/>
            <ac:spMk id="10" creationId="{810617A9-DB73-8F19-8C5A-C791ED07032F}"/>
          </ac:spMkLst>
        </pc:spChg>
        <pc:spChg chg="del">
          <ac:chgData name="David Butler" userId="1d4169bac4fa5473" providerId="LiveId" clId="{806276E9-998A-4B07-9402-043586223017}" dt="2025-08-04T12:22:02.872" v="222" actId="478"/>
          <ac:spMkLst>
            <pc:docMk/>
            <pc:sldMk cId="2863046678" sldId="290"/>
            <ac:spMk id="11" creationId="{69C3CDD7-9AA3-096A-7547-2DAE1253488B}"/>
          </ac:spMkLst>
        </pc:spChg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  <pc:spChg chg="mod">
          <ac:chgData name="David Butler" userId="1d4169bac4fa5473" providerId="LiveId" clId="{806276E9-998A-4B07-9402-043586223017}" dt="2025-08-04T12:24:50.323" v="271" actId="1076"/>
          <ac:spMkLst>
            <pc:docMk/>
            <pc:sldMk cId="1401401475" sldId="291"/>
            <ac:spMk id="3" creationId="{045FF580-8671-487A-D78C-BA6F6D5F714D}"/>
          </ac:spMkLst>
        </pc:spChg>
        <pc:spChg chg="del">
          <ac:chgData name="David Butler" userId="1d4169bac4fa5473" providerId="LiveId" clId="{806276E9-998A-4B07-9402-043586223017}" dt="2025-08-04T12:24:10.965" v="255" actId="478"/>
          <ac:spMkLst>
            <pc:docMk/>
            <pc:sldMk cId="1401401475" sldId="291"/>
            <ac:spMk id="4" creationId="{626926F6-4CE9-03C3-0069-04DE9ABEA472}"/>
          </ac:spMkLst>
        </pc:spChg>
        <pc:spChg chg="add mod">
          <ac:chgData name="David Butler" userId="1d4169bac4fa5473" providerId="LiveId" clId="{806276E9-998A-4B07-9402-043586223017}" dt="2025-08-04T12:24:45.025" v="269" actId="14100"/>
          <ac:spMkLst>
            <pc:docMk/>
            <pc:sldMk cId="1401401475" sldId="291"/>
            <ac:spMk id="5" creationId="{CC5495C5-108F-12E8-03BF-5111A50D2F94}"/>
          </ac:spMkLst>
        </pc:spChg>
        <pc:spChg chg="mod">
          <ac:chgData name="David Butler" userId="1d4169bac4fa5473" providerId="LiveId" clId="{806276E9-998A-4B07-9402-043586223017}" dt="2025-08-04T12:24:06.227" v="254" actId="20577"/>
          <ac:spMkLst>
            <pc:docMk/>
            <pc:sldMk cId="1401401475" sldId="291"/>
            <ac:spMk id="7" creationId="{74F73104-7208-8AAF-0032-761A42F77196}"/>
          </ac:spMkLst>
        </pc:spChg>
        <pc:spChg chg="mod">
          <ac:chgData name="David Butler" userId="1d4169bac4fa5473" providerId="LiveId" clId="{806276E9-998A-4B07-9402-043586223017}" dt="2025-08-04T12:24:48.123" v="270" actId="1076"/>
          <ac:spMkLst>
            <pc:docMk/>
            <pc:sldMk cId="1401401475" sldId="291"/>
            <ac:spMk id="8" creationId="{E4452EF9-4192-6584-DCCF-BB865D061EB6}"/>
          </ac:spMkLst>
        </pc:spChg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FE7E2A61-A93D-47EB-A37D-3B51B9594AD3}"/>
    <pc:docChg chg="custSel addSld delSld modSld">
      <pc:chgData name="David Butler" userId="1d4169bac4fa5473" providerId="LiveId" clId="{FE7E2A61-A93D-47EB-A37D-3B51B9594AD3}" dt="2025-08-04T12:40:52.335" v="350" actId="1076"/>
      <pc:docMkLst>
        <pc:docMk/>
      </pc:docMkLst>
      <pc:sldChg chg="modSp mod">
        <pc:chgData name="David Butler" userId="1d4169bac4fa5473" providerId="LiveId" clId="{FE7E2A61-A93D-47EB-A37D-3B51B9594AD3}" dt="2025-08-04T12:35:19.236" v="209" actId="1076"/>
        <pc:sldMkLst>
          <pc:docMk/>
          <pc:sldMk cId="382111458" sldId="269"/>
        </pc:sldMkLst>
        <pc:spChg chg="mod">
          <ac:chgData name="David Butler" userId="1d4169bac4fa5473" providerId="LiveId" clId="{FE7E2A61-A93D-47EB-A37D-3B51B9594AD3}" dt="2025-08-04T12:35:19.236" v="209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FE7E2A61-A93D-47EB-A37D-3B51B9594AD3}" dt="2025-08-04T12:35:22.428" v="215" actId="47"/>
        <pc:sldMkLst>
          <pc:docMk/>
          <pc:sldMk cId="600683253" sldId="270"/>
        </pc:sldMkLst>
      </pc:sldChg>
      <pc:sldChg chg="del">
        <pc:chgData name="David Butler" userId="1d4169bac4fa5473" providerId="LiveId" clId="{FE7E2A61-A93D-47EB-A37D-3B51B9594AD3}" dt="2025-08-04T12:35:22.851" v="216" actId="47"/>
        <pc:sldMkLst>
          <pc:docMk/>
          <pc:sldMk cId="1440179092" sldId="271"/>
        </pc:sldMkLst>
      </pc:sldChg>
      <pc:sldChg chg="del">
        <pc:chgData name="David Butler" userId="1d4169bac4fa5473" providerId="LiveId" clId="{FE7E2A61-A93D-47EB-A37D-3B51B9594AD3}" dt="2025-08-04T12:35:23.422" v="217" actId="47"/>
        <pc:sldMkLst>
          <pc:docMk/>
          <pc:sldMk cId="2412835760" sldId="272"/>
        </pc:sldMkLst>
      </pc:sldChg>
      <pc:sldChg chg="del">
        <pc:chgData name="David Butler" userId="1d4169bac4fa5473" providerId="LiveId" clId="{FE7E2A61-A93D-47EB-A37D-3B51B9594AD3}" dt="2025-08-04T12:35:23.986" v="218" actId="47"/>
        <pc:sldMkLst>
          <pc:docMk/>
          <pc:sldMk cId="2880101976" sldId="273"/>
        </pc:sldMkLst>
      </pc:sldChg>
      <pc:sldChg chg="del">
        <pc:chgData name="David Butler" userId="1d4169bac4fa5473" providerId="LiveId" clId="{FE7E2A61-A93D-47EB-A37D-3B51B9594AD3}" dt="2025-08-04T12:35:04.974" v="197" actId="47"/>
        <pc:sldMkLst>
          <pc:docMk/>
          <pc:sldMk cId="3929899486" sldId="283"/>
        </pc:sldMkLst>
      </pc:sldChg>
      <pc:sldChg chg="modSp mod">
        <pc:chgData name="David Butler" userId="1d4169bac4fa5473" providerId="LiveId" clId="{FE7E2A61-A93D-47EB-A37D-3B51B9594AD3}" dt="2025-08-04T12:32:26.315" v="102" actId="20577"/>
        <pc:sldMkLst>
          <pc:docMk/>
          <pc:sldMk cId="433527640" sldId="284"/>
        </pc:sldMkLst>
        <pc:spChg chg="mod">
          <ac:chgData name="David Butler" userId="1d4169bac4fa5473" providerId="LiveId" clId="{FE7E2A61-A93D-47EB-A37D-3B51B9594AD3}" dt="2025-08-04T12:30:18.724" v="4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FE7E2A61-A93D-47EB-A37D-3B51B9594AD3}" dt="2025-08-04T12:32:26.315" v="10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FE7E2A61-A93D-47EB-A37D-3B51B9594AD3}" dt="2025-08-04T12:37:52.282" v="316" actId="1076"/>
        <pc:sldMkLst>
          <pc:docMk/>
          <pc:sldMk cId="2013782049" sldId="288"/>
        </pc:sldMkLst>
        <pc:spChg chg="mod">
          <ac:chgData name="David Butler" userId="1d4169bac4fa5473" providerId="LiveId" clId="{FE7E2A61-A93D-47EB-A37D-3B51B9594AD3}" dt="2025-08-04T12:37:25.250" v="303" actId="14100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FE7E2A61-A93D-47EB-A37D-3B51B9594AD3}" dt="2025-08-04T12:37:37.380" v="312" actId="478"/>
          <ac:spMkLst>
            <pc:docMk/>
            <pc:sldMk cId="2013782049" sldId="288"/>
            <ac:spMk id="3" creationId="{66A0A9C5-1901-DB63-CD78-68ACA02E67D5}"/>
          </ac:spMkLst>
        </pc:spChg>
        <pc:spChg chg="mod">
          <ac:chgData name="David Butler" userId="1d4169bac4fa5473" providerId="LiveId" clId="{FE7E2A61-A93D-47EB-A37D-3B51B9594AD3}" dt="2025-08-04T12:33:55.103" v="170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FE7E2A61-A93D-47EB-A37D-3B51B9594AD3}" dt="2025-08-04T12:37:43.768" v="314" actId="1076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FE7E2A61-A93D-47EB-A37D-3B51B9594AD3}" dt="2025-08-04T12:37:48.941" v="315" actId="1076"/>
          <ac:spMkLst>
            <pc:docMk/>
            <pc:sldMk cId="2013782049" sldId="288"/>
            <ac:spMk id="6" creationId="{98209E1A-AE5F-AC41-996F-B887E6B62A22}"/>
          </ac:spMkLst>
        </pc:spChg>
        <pc:spChg chg="mod">
          <ac:chgData name="David Butler" userId="1d4169bac4fa5473" providerId="LiveId" clId="{FE7E2A61-A93D-47EB-A37D-3B51B9594AD3}" dt="2025-08-04T12:37:52.282" v="31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FE7E2A61-A93D-47EB-A37D-3B51B9594AD3}" dt="2025-08-04T12:34:17.211" v="176" actId="1076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FE7E2A61-A93D-47EB-A37D-3B51B9594AD3}" dt="2025-08-04T12:34:11.032" v="174" actId="404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FE7E2A61-A93D-47EB-A37D-3B51B9594AD3}" dt="2025-08-04T12:33:52.750" v="169" actId="1076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FE7E2A61-A93D-47EB-A37D-3B51B9594AD3}" dt="2025-08-04T12:37:39.974" v="313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add mod">
        <pc:chgData name="David Butler" userId="1d4169bac4fa5473" providerId="LiveId" clId="{FE7E2A61-A93D-47EB-A37D-3B51B9594AD3}" dt="2025-08-04T12:35:31.919" v="232" actId="20577"/>
        <pc:sldMkLst>
          <pc:docMk/>
          <pc:sldMk cId="232716358" sldId="289"/>
        </pc:sldMkLst>
        <pc:spChg chg="mod">
          <ac:chgData name="David Butler" userId="1d4169bac4fa5473" providerId="LiveId" clId="{FE7E2A61-A93D-47EB-A37D-3B51B9594AD3}" dt="2025-08-04T12:35:31.919" v="232" actId="20577"/>
          <ac:spMkLst>
            <pc:docMk/>
            <pc:sldMk cId="232716358" sldId="289"/>
            <ac:spMk id="2" creationId="{6A787665-4C20-A329-8F93-D94BB504E2A3}"/>
          </ac:spMkLst>
        </pc:spChg>
      </pc:sldChg>
      <pc:sldChg chg="del">
        <pc:chgData name="David Butler" userId="1d4169bac4fa5473" providerId="LiveId" clId="{FE7E2A61-A93D-47EB-A37D-3B51B9594AD3}" dt="2025-08-04T12:35:04.414" v="196" actId="47"/>
        <pc:sldMkLst>
          <pc:docMk/>
          <pc:sldMk cId="3494267729" sldId="289"/>
        </pc:sldMkLst>
      </pc:sldChg>
      <pc:sldChg chg="modSp add mod">
        <pc:chgData name="David Butler" userId="1d4169bac4fa5473" providerId="LiveId" clId="{FE7E2A61-A93D-47EB-A37D-3B51B9594AD3}" dt="2025-08-04T12:35:38.939" v="241" actId="1076"/>
        <pc:sldMkLst>
          <pc:docMk/>
          <pc:sldMk cId="1301812251" sldId="290"/>
        </pc:sldMkLst>
        <pc:spChg chg="mod">
          <ac:chgData name="David Butler" userId="1d4169bac4fa5473" providerId="LiveId" clId="{FE7E2A61-A93D-47EB-A37D-3B51B9594AD3}" dt="2025-08-04T12:35:38.939" v="241" actId="1076"/>
          <ac:spMkLst>
            <pc:docMk/>
            <pc:sldMk cId="1301812251" sldId="290"/>
            <ac:spMk id="2" creationId="{B9BDC155-C84A-C474-D6C1-67D60238A256}"/>
          </ac:spMkLst>
        </pc:spChg>
      </pc:sldChg>
      <pc:sldChg chg="del">
        <pc:chgData name="David Butler" userId="1d4169bac4fa5473" providerId="LiveId" clId="{FE7E2A61-A93D-47EB-A37D-3B51B9594AD3}" dt="2025-08-04T12:35:05.533" v="198" actId="47"/>
        <pc:sldMkLst>
          <pc:docMk/>
          <pc:sldMk cId="2863046678" sldId="290"/>
        </pc:sldMkLst>
      </pc:sldChg>
      <pc:sldChg chg="modSp add mod">
        <pc:chgData name="David Butler" userId="1d4169bac4fa5473" providerId="LiveId" clId="{FE7E2A61-A93D-47EB-A37D-3B51B9594AD3}" dt="2025-08-04T12:35:44.379" v="248" actId="20577"/>
        <pc:sldMkLst>
          <pc:docMk/>
          <pc:sldMk cId="79385487" sldId="291"/>
        </pc:sldMkLst>
        <pc:spChg chg="mod">
          <ac:chgData name="David Butler" userId="1d4169bac4fa5473" providerId="LiveId" clId="{FE7E2A61-A93D-47EB-A37D-3B51B9594AD3}" dt="2025-08-04T12:35:44.379" v="248" actId="20577"/>
          <ac:spMkLst>
            <pc:docMk/>
            <pc:sldMk cId="79385487" sldId="291"/>
            <ac:spMk id="2" creationId="{CE0E1C12-4D8E-A696-024A-CD3C49266E47}"/>
          </ac:spMkLst>
        </pc:spChg>
      </pc:sldChg>
      <pc:sldChg chg="del">
        <pc:chgData name="David Butler" userId="1d4169bac4fa5473" providerId="LiveId" clId="{FE7E2A61-A93D-47EB-A37D-3B51B9594AD3}" dt="2025-08-04T12:35:06.237" v="199" actId="47"/>
        <pc:sldMkLst>
          <pc:docMk/>
          <pc:sldMk cId="1401401475" sldId="291"/>
        </pc:sldMkLst>
      </pc:sldChg>
      <pc:sldChg chg="del">
        <pc:chgData name="David Butler" userId="1d4169bac4fa5473" providerId="LiveId" clId="{FE7E2A61-A93D-47EB-A37D-3B51B9594AD3}" dt="2025-08-04T12:35:21.299" v="211" actId="47"/>
        <pc:sldMkLst>
          <pc:docMk/>
          <pc:sldMk cId="2066152977" sldId="292"/>
        </pc:sldMkLst>
      </pc:sldChg>
      <pc:sldChg chg="modSp add mod">
        <pc:chgData name="David Butler" userId="1d4169bac4fa5473" providerId="LiveId" clId="{FE7E2A61-A93D-47EB-A37D-3B51B9594AD3}" dt="2025-08-04T12:35:59.821" v="256" actId="20577"/>
        <pc:sldMkLst>
          <pc:docMk/>
          <pc:sldMk cId="2586556211" sldId="292"/>
        </pc:sldMkLst>
        <pc:spChg chg="mod">
          <ac:chgData name="David Butler" userId="1d4169bac4fa5473" providerId="LiveId" clId="{FE7E2A61-A93D-47EB-A37D-3B51B9594AD3}" dt="2025-08-04T12:35:59.821" v="256" actId="20577"/>
          <ac:spMkLst>
            <pc:docMk/>
            <pc:sldMk cId="2586556211" sldId="292"/>
            <ac:spMk id="2" creationId="{E7258E78-AC76-4FFC-146D-87FADEC9B481}"/>
          </ac:spMkLst>
        </pc:spChg>
      </pc:sldChg>
      <pc:sldChg chg="del">
        <pc:chgData name="David Butler" userId="1d4169bac4fa5473" providerId="LiveId" clId="{FE7E2A61-A93D-47EB-A37D-3B51B9594AD3}" dt="2025-08-04T12:35:21.483" v="212" actId="47"/>
        <pc:sldMkLst>
          <pc:docMk/>
          <pc:sldMk cId="2680864735" sldId="293"/>
        </pc:sldMkLst>
      </pc:sldChg>
      <pc:sldChg chg="modSp add mod">
        <pc:chgData name="David Butler" userId="1d4169bac4fa5473" providerId="LiveId" clId="{FE7E2A61-A93D-47EB-A37D-3B51B9594AD3}" dt="2025-08-04T12:36:05.387" v="265" actId="20577"/>
        <pc:sldMkLst>
          <pc:docMk/>
          <pc:sldMk cId="3595272033" sldId="293"/>
        </pc:sldMkLst>
        <pc:spChg chg="mod">
          <ac:chgData name="David Butler" userId="1d4169bac4fa5473" providerId="LiveId" clId="{FE7E2A61-A93D-47EB-A37D-3B51B9594AD3}" dt="2025-08-04T12:36:05.387" v="265" actId="20577"/>
          <ac:spMkLst>
            <pc:docMk/>
            <pc:sldMk cId="3595272033" sldId="293"/>
            <ac:spMk id="2" creationId="{795487F4-6E79-09AF-A6B8-F60EACFABA1D}"/>
          </ac:spMkLst>
        </pc:spChg>
      </pc:sldChg>
      <pc:sldChg chg="del">
        <pc:chgData name="David Butler" userId="1d4169bac4fa5473" providerId="LiveId" clId="{FE7E2A61-A93D-47EB-A37D-3B51B9594AD3}" dt="2025-08-04T12:35:21.666" v="213" actId="47"/>
        <pc:sldMkLst>
          <pc:docMk/>
          <pc:sldMk cId="741386051" sldId="294"/>
        </pc:sldMkLst>
      </pc:sldChg>
      <pc:sldChg chg="add">
        <pc:chgData name="David Butler" userId="1d4169bac4fa5473" providerId="LiveId" clId="{FE7E2A61-A93D-47EB-A37D-3B51B9594AD3}" dt="2025-08-04T12:35:26.897" v="224" actId="2890"/>
        <pc:sldMkLst>
          <pc:docMk/>
          <pc:sldMk cId="2218468960" sldId="294"/>
        </pc:sldMkLst>
      </pc:sldChg>
      <pc:sldChg chg="del">
        <pc:chgData name="David Butler" userId="1d4169bac4fa5473" providerId="LiveId" clId="{FE7E2A61-A93D-47EB-A37D-3B51B9594AD3}" dt="2025-08-04T12:35:22.031" v="214" actId="47"/>
        <pc:sldMkLst>
          <pc:docMk/>
          <pc:sldMk cId="712021484" sldId="295"/>
        </pc:sldMkLst>
      </pc:sldChg>
      <pc:sldChg chg="modSp add mod">
        <pc:chgData name="David Butler" userId="1d4169bac4fa5473" providerId="LiveId" clId="{FE7E2A61-A93D-47EB-A37D-3B51B9594AD3}" dt="2025-08-04T12:36:32.056" v="275" actId="20577"/>
        <pc:sldMkLst>
          <pc:docMk/>
          <pc:sldMk cId="3865100195" sldId="295"/>
        </pc:sldMkLst>
        <pc:spChg chg="mod">
          <ac:chgData name="David Butler" userId="1d4169bac4fa5473" providerId="LiveId" clId="{FE7E2A61-A93D-47EB-A37D-3B51B9594AD3}" dt="2025-08-04T12:36:32.056" v="275" actId="20577"/>
          <ac:spMkLst>
            <pc:docMk/>
            <pc:sldMk cId="3865100195" sldId="295"/>
            <ac:spMk id="2" creationId="{6B736E06-BC55-A5FE-CCC7-9CAC61FCE621}"/>
          </ac:spMkLst>
        </pc:spChg>
      </pc:sldChg>
      <pc:sldChg chg="modSp add mod">
        <pc:chgData name="David Butler" userId="1d4169bac4fa5473" providerId="LiveId" clId="{FE7E2A61-A93D-47EB-A37D-3B51B9594AD3}" dt="2025-08-04T12:36:38.645" v="284" actId="20577"/>
        <pc:sldMkLst>
          <pc:docMk/>
          <pc:sldMk cId="1113329624" sldId="296"/>
        </pc:sldMkLst>
        <pc:spChg chg="mod">
          <ac:chgData name="David Butler" userId="1d4169bac4fa5473" providerId="LiveId" clId="{FE7E2A61-A93D-47EB-A37D-3B51B9594AD3}" dt="2025-08-04T12:36:38.645" v="284" actId="20577"/>
          <ac:spMkLst>
            <pc:docMk/>
            <pc:sldMk cId="1113329624" sldId="296"/>
            <ac:spMk id="2" creationId="{D9EDFB3D-E5CE-7559-FF92-6696977F87CD}"/>
          </ac:spMkLst>
        </pc:spChg>
      </pc:sldChg>
      <pc:sldChg chg="del">
        <pc:chgData name="David Butler" userId="1d4169bac4fa5473" providerId="LiveId" clId="{FE7E2A61-A93D-47EB-A37D-3B51B9594AD3}" dt="2025-08-04T12:35:21.069" v="210" actId="47"/>
        <pc:sldMkLst>
          <pc:docMk/>
          <pc:sldMk cId="1236964882" sldId="296"/>
        </pc:sldMkLst>
      </pc:sldChg>
      <pc:sldChg chg="modSp add mod">
        <pc:chgData name="David Butler" userId="1d4169bac4fa5473" providerId="LiveId" clId="{FE7E2A61-A93D-47EB-A37D-3B51B9594AD3}" dt="2025-08-04T12:36:43.586" v="289" actId="20577"/>
        <pc:sldMkLst>
          <pc:docMk/>
          <pc:sldMk cId="3573370339" sldId="297"/>
        </pc:sldMkLst>
        <pc:spChg chg="mod">
          <ac:chgData name="David Butler" userId="1d4169bac4fa5473" providerId="LiveId" clId="{FE7E2A61-A93D-47EB-A37D-3B51B9594AD3}" dt="2025-08-04T12:36:43.586" v="289" actId="20577"/>
          <ac:spMkLst>
            <pc:docMk/>
            <pc:sldMk cId="3573370339" sldId="297"/>
            <ac:spMk id="2" creationId="{9E18DE7D-D4B3-8AEF-CBEA-4188A1084AF5}"/>
          </ac:spMkLst>
        </pc:spChg>
      </pc:sldChg>
      <pc:sldChg chg="delSp modSp add mod">
        <pc:chgData name="David Butler" userId="1d4169bac4fa5473" providerId="LiveId" clId="{FE7E2A61-A93D-47EB-A37D-3B51B9594AD3}" dt="2025-08-04T12:38:58.604" v="324" actId="1076"/>
        <pc:sldMkLst>
          <pc:docMk/>
          <pc:sldMk cId="2186720805" sldId="298"/>
        </pc:sldMkLst>
        <pc:spChg chg="del">
          <ac:chgData name="David Butler" userId="1d4169bac4fa5473" providerId="LiveId" clId="{FE7E2A61-A93D-47EB-A37D-3B51B9594AD3}" dt="2025-08-04T12:38:38.411" v="318" actId="478"/>
          <ac:spMkLst>
            <pc:docMk/>
            <pc:sldMk cId="2186720805" sldId="298"/>
            <ac:spMk id="2" creationId="{A6AFC41C-76BF-E621-A6B5-49856660FE4D}"/>
          </ac:spMkLst>
        </pc:spChg>
        <pc:spChg chg="mod">
          <ac:chgData name="David Butler" userId="1d4169bac4fa5473" providerId="LiveId" clId="{FE7E2A61-A93D-47EB-A37D-3B51B9594AD3}" dt="2025-08-04T12:38:45.073" v="320" actId="1076"/>
          <ac:spMkLst>
            <pc:docMk/>
            <pc:sldMk cId="2186720805" sldId="298"/>
            <ac:spMk id="4" creationId="{A9CF34BC-8963-7397-7684-D95877FAC596}"/>
          </ac:spMkLst>
        </pc:spChg>
        <pc:spChg chg="del">
          <ac:chgData name="David Butler" userId="1d4169bac4fa5473" providerId="LiveId" clId="{FE7E2A61-A93D-47EB-A37D-3B51B9594AD3}" dt="2025-08-04T12:38:33.726" v="317" actId="478"/>
          <ac:spMkLst>
            <pc:docMk/>
            <pc:sldMk cId="2186720805" sldId="298"/>
            <ac:spMk id="5" creationId="{B09A69F1-1D92-D2FB-34B0-01FDC519386C}"/>
          </ac:spMkLst>
        </pc:spChg>
        <pc:spChg chg="mod">
          <ac:chgData name="David Butler" userId="1d4169bac4fa5473" providerId="LiveId" clId="{FE7E2A61-A93D-47EB-A37D-3B51B9594AD3}" dt="2025-08-04T12:38:41.621" v="319" actId="1076"/>
          <ac:spMkLst>
            <pc:docMk/>
            <pc:sldMk cId="2186720805" sldId="298"/>
            <ac:spMk id="6" creationId="{F25D16F3-D153-B5B5-1849-662D5C0DDDE5}"/>
          </ac:spMkLst>
        </pc:spChg>
        <pc:spChg chg="mod">
          <ac:chgData name="David Butler" userId="1d4169bac4fa5473" providerId="LiveId" clId="{FE7E2A61-A93D-47EB-A37D-3B51B9594AD3}" dt="2025-08-04T12:38:58.604" v="324" actId="1076"/>
          <ac:spMkLst>
            <pc:docMk/>
            <pc:sldMk cId="2186720805" sldId="298"/>
            <ac:spMk id="8" creationId="{12CE1B1F-9F64-CBAE-27A4-3F9F93BDA765}"/>
          </ac:spMkLst>
        </pc:spChg>
        <pc:spChg chg="mod">
          <ac:chgData name="David Butler" userId="1d4169bac4fa5473" providerId="LiveId" clId="{FE7E2A61-A93D-47EB-A37D-3B51B9594AD3}" dt="2025-08-04T12:38:50.181" v="322" actId="1076"/>
          <ac:spMkLst>
            <pc:docMk/>
            <pc:sldMk cId="2186720805" sldId="298"/>
            <ac:spMk id="10" creationId="{AA8F9802-9E31-3015-4204-F12A57C8A63F}"/>
          </ac:spMkLst>
        </pc:spChg>
        <pc:spChg chg="mod">
          <ac:chgData name="David Butler" userId="1d4169bac4fa5473" providerId="LiveId" clId="{FE7E2A61-A93D-47EB-A37D-3B51B9594AD3}" dt="2025-08-04T12:38:53.211" v="323" actId="1076"/>
          <ac:spMkLst>
            <pc:docMk/>
            <pc:sldMk cId="2186720805" sldId="298"/>
            <ac:spMk id="11" creationId="{CE6EFC1C-C7FA-31C6-EC85-AF31C3A5585A}"/>
          </ac:spMkLst>
        </pc:spChg>
      </pc:sldChg>
      <pc:sldChg chg="add del">
        <pc:chgData name="David Butler" userId="1d4169bac4fa5473" providerId="LiveId" clId="{FE7E2A61-A93D-47EB-A37D-3B51B9594AD3}" dt="2025-08-04T12:36:45.681" v="290" actId="47"/>
        <pc:sldMkLst>
          <pc:docMk/>
          <pc:sldMk cId="3116589494" sldId="298"/>
        </pc:sldMkLst>
      </pc:sldChg>
      <pc:sldChg chg="add del">
        <pc:chgData name="David Butler" userId="1d4169bac4fa5473" providerId="LiveId" clId="{FE7E2A61-A93D-47EB-A37D-3B51B9594AD3}" dt="2025-08-04T12:37:27.237" v="304" actId="47"/>
        <pc:sldMkLst>
          <pc:docMk/>
          <pc:sldMk cId="3307900689" sldId="298"/>
        </pc:sldMkLst>
      </pc:sldChg>
      <pc:sldChg chg="delSp modSp add mod">
        <pc:chgData name="David Butler" userId="1d4169bac4fa5473" providerId="LiveId" clId="{FE7E2A61-A93D-47EB-A37D-3B51B9594AD3}" dt="2025-08-04T12:39:29.825" v="331" actId="1076"/>
        <pc:sldMkLst>
          <pc:docMk/>
          <pc:sldMk cId="584719188" sldId="299"/>
        </pc:sldMkLst>
        <pc:spChg chg="mod">
          <ac:chgData name="David Butler" userId="1d4169bac4fa5473" providerId="LiveId" clId="{FE7E2A61-A93D-47EB-A37D-3B51B9594AD3}" dt="2025-08-04T12:39:16.057" v="327" actId="1076"/>
          <ac:spMkLst>
            <pc:docMk/>
            <pc:sldMk cId="584719188" sldId="299"/>
            <ac:spMk id="2" creationId="{93595FA8-67D6-ADBA-EBE4-A12655BF04D5}"/>
          </ac:spMkLst>
        </pc:spChg>
        <pc:spChg chg="mod">
          <ac:chgData name="David Butler" userId="1d4169bac4fa5473" providerId="LiveId" clId="{FE7E2A61-A93D-47EB-A37D-3B51B9594AD3}" dt="2025-08-04T12:39:29.825" v="331" actId="1076"/>
          <ac:spMkLst>
            <pc:docMk/>
            <pc:sldMk cId="584719188" sldId="299"/>
            <ac:spMk id="4" creationId="{C5B1E048-502E-6A36-D1D1-A283FBB80118}"/>
          </ac:spMkLst>
        </pc:spChg>
        <pc:spChg chg="mod">
          <ac:chgData name="David Butler" userId="1d4169bac4fa5473" providerId="LiveId" clId="{FE7E2A61-A93D-47EB-A37D-3B51B9594AD3}" dt="2025-08-04T12:39:21.493" v="329" actId="1076"/>
          <ac:spMkLst>
            <pc:docMk/>
            <pc:sldMk cId="584719188" sldId="299"/>
            <ac:spMk id="5" creationId="{1F77C8EC-D7E2-B08E-3FC3-33D53DADCA15}"/>
          </ac:spMkLst>
        </pc:spChg>
        <pc:spChg chg="del">
          <ac:chgData name="David Butler" userId="1d4169bac4fa5473" providerId="LiveId" clId="{FE7E2A61-A93D-47EB-A37D-3B51B9594AD3}" dt="2025-08-04T12:39:13.287" v="326" actId="478"/>
          <ac:spMkLst>
            <pc:docMk/>
            <pc:sldMk cId="584719188" sldId="299"/>
            <ac:spMk id="6" creationId="{BAF88D5B-130D-4C42-9191-5486779DC223}"/>
          </ac:spMkLst>
        </pc:spChg>
        <pc:spChg chg="del">
          <ac:chgData name="David Butler" userId="1d4169bac4fa5473" providerId="LiveId" clId="{FE7E2A61-A93D-47EB-A37D-3B51B9594AD3}" dt="2025-08-04T12:39:07.706" v="325" actId="478"/>
          <ac:spMkLst>
            <pc:docMk/>
            <pc:sldMk cId="584719188" sldId="299"/>
            <ac:spMk id="9" creationId="{250FF19F-DA8E-9BFC-F11D-51A67005EAB4}"/>
          </ac:spMkLst>
        </pc:spChg>
        <pc:spChg chg="mod">
          <ac:chgData name="David Butler" userId="1d4169bac4fa5473" providerId="LiveId" clId="{FE7E2A61-A93D-47EB-A37D-3B51B9594AD3}" dt="2025-08-04T12:39:18.661" v="328" actId="1076"/>
          <ac:spMkLst>
            <pc:docMk/>
            <pc:sldMk cId="584719188" sldId="299"/>
            <ac:spMk id="10" creationId="{0921A94C-54A2-3757-9BA0-46DC7597FC47}"/>
          </ac:spMkLst>
        </pc:spChg>
        <pc:spChg chg="mod">
          <ac:chgData name="David Butler" userId="1d4169bac4fa5473" providerId="LiveId" clId="{FE7E2A61-A93D-47EB-A37D-3B51B9594AD3}" dt="2025-08-04T12:39:24.566" v="330" actId="1076"/>
          <ac:spMkLst>
            <pc:docMk/>
            <pc:sldMk cId="584719188" sldId="299"/>
            <ac:spMk id="11" creationId="{B126EB18-5FC3-2F76-D75B-ADCD3EDB1EEB}"/>
          </ac:spMkLst>
        </pc:spChg>
      </pc:sldChg>
      <pc:sldChg chg="add del">
        <pc:chgData name="David Butler" userId="1d4169bac4fa5473" providerId="LiveId" clId="{FE7E2A61-A93D-47EB-A37D-3B51B9594AD3}" dt="2025-08-04T12:37:27.542" v="305" actId="47"/>
        <pc:sldMkLst>
          <pc:docMk/>
          <pc:sldMk cId="2676649488" sldId="299"/>
        </pc:sldMkLst>
      </pc:sldChg>
      <pc:sldChg chg="add del">
        <pc:chgData name="David Butler" userId="1d4169bac4fa5473" providerId="LiveId" clId="{FE7E2A61-A93D-47EB-A37D-3B51B9594AD3}" dt="2025-08-04T12:37:27.955" v="306" actId="47"/>
        <pc:sldMkLst>
          <pc:docMk/>
          <pc:sldMk cId="552878480" sldId="300"/>
        </pc:sldMkLst>
      </pc:sldChg>
      <pc:sldChg chg="delSp modSp add mod">
        <pc:chgData name="David Butler" userId="1d4169bac4fa5473" providerId="LiveId" clId="{FE7E2A61-A93D-47EB-A37D-3B51B9594AD3}" dt="2025-08-04T12:40:05.900" v="339" actId="1076"/>
        <pc:sldMkLst>
          <pc:docMk/>
          <pc:sldMk cId="3908939384" sldId="300"/>
        </pc:sldMkLst>
        <pc:spChg chg="mod">
          <ac:chgData name="David Butler" userId="1d4169bac4fa5473" providerId="LiveId" clId="{FE7E2A61-A93D-47EB-A37D-3B51B9594AD3}" dt="2025-08-04T12:40:00.519" v="337" actId="1076"/>
          <ac:spMkLst>
            <pc:docMk/>
            <pc:sldMk cId="3908939384" sldId="300"/>
            <ac:spMk id="3" creationId="{7920D62A-881B-50A3-773E-56119FA44EF9}"/>
          </ac:spMkLst>
        </pc:spChg>
        <pc:spChg chg="mod">
          <ac:chgData name="David Butler" userId="1d4169bac4fa5473" providerId="LiveId" clId="{FE7E2A61-A93D-47EB-A37D-3B51B9594AD3}" dt="2025-08-04T12:40:05.900" v="339" actId="1076"/>
          <ac:spMkLst>
            <pc:docMk/>
            <pc:sldMk cId="3908939384" sldId="300"/>
            <ac:spMk id="4" creationId="{CC330EE4-7B9D-0375-5244-0A2C75B197DD}"/>
          </ac:spMkLst>
        </pc:spChg>
        <pc:spChg chg="mod">
          <ac:chgData name="David Butler" userId="1d4169bac4fa5473" providerId="LiveId" clId="{FE7E2A61-A93D-47EB-A37D-3B51B9594AD3}" dt="2025-08-04T12:39:57.490" v="336" actId="1076"/>
          <ac:spMkLst>
            <pc:docMk/>
            <pc:sldMk cId="3908939384" sldId="300"/>
            <ac:spMk id="5" creationId="{ED0CE8CA-E2D5-FF44-3D28-262AAA928A8A}"/>
          </ac:spMkLst>
        </pc:spChg>
        <pc:spChg chg="mod">
          <ac:chgData name="David Butler" userId="1d4169bac4fa5473" providerId="LiveId" clId="{FE7E2A61-A93D-47EB-A37D-3B51B9594AD3}" dt="2025-08-04T12:39:54.897" v="335" actId="1076"/>
          <ac:spMkLst>
            <pc:docMk/>
            <pc:sldMk cId="3908939384" sldId="300"/>
            <ac:spMk id="6" creationId="{5EEB5B33-AED5-C2D1-6802-A34857E25046}"/>
          </ac:spMkLst>
        </pc:spChg>
        <pc:spChg chg="del">
          <ac:chgData name="David Butler" userId="1d4169bac4fa5473" providerId="LiveId" clId="{FE7E2A61-A93D-47EB-A37D-3B51B9594AD3}" dt="2025-08-04T12:39:38.118" v="332" actId="478"/>
          <ac:spMkLst>
            <pc:docMk/>
            <pc:sldMk cId="3908939384" sldId="300"/>
            <ac:spMk id="7" creationId="{C6D42F34-2DE3-4D85-31F5-37100C7A5AB4}"/>
          </ac:spMkLst>
        </pc:spChg>
        <pc:spChg chg="del">
          <ac:chgData name="David Butler" userId="1d4169bac4fa5473" providerId="LiveId" clId="{FE7E2A61-A93D-47EB-A37D-3B51B9594AD3}" dt="2025-08-04T12:39:48.934" v="333" actId="478"/>
          <ac:spMkLst>
            <pc:docMk/>
            <pc:sldMk cId="3908939384" sldId="300"/>
            <ac:spMk id="8" creationId="{B7C9B268-70AE-6BB5-CF9A-E9AE70179E3B}"/>
          </ac:spMkLst>
        </pc:spChg>
        <pc:spChg chg="mod">
          <ac:chgData name="David Butler" userId="1d4169bac4fa5473" providerId="LiveId" clId="{FE7E2A61-A93D-47EB-A37D-3B51B9594AD3}" dt="2025-08-04T12:40:03.567" v="338" actId="1076"/>
          <ac:spMkLst>
            <pc:docMk/>
            <pc:sldMk cId="3908939384" sldId="300"/>
            <ac:spMk id="9" creationId="{DB68695E-8896-5FF6-A3C6-C14CF6A84E4D}"/>
          </ac:spMkLst>
        </pc:spChg>
      </pc:sldChg>
      <pc:sldChg chg="delSp modSp add mod">
        <pc:chgData name="David Butler" userId="1d4169bac4fa5473" providerId="LiveId" clId="{FE7E2A61-A93D-47EB-A37D-3B51B9594AD3}" dt="2025-08-04T12:40:52.335" v="350" actId="1076"/>
        <pc:sldMkLst>
          <pc:docMk/>
          <pc:sldMk cId="631269805" sldId="301"/>
        </pc:sldMkLst>
        <pc:spChg chg="mod">
          <ac:chgData name="David Butler" userId="1d4169bac4fa5473" providerId="LiveId" clId="{FE7E2A61-A93D-47EB-A37D-3B51B9594AD3}" dt="2025-08-04T12:40:35.027" v="344" actId="1076"/>
          <ac:spMkLst>
            <pc:docMk/>
            <pc:sldMk cId="631269805" sldId="301"/>
            <ac:spMk id="2" creationId="{CF5369B2-1C68-1D53-3A85-B445A29E33FA}"/>
          </ac:spMkLst>
        </pc:spChg>
        <pc:spChg chg="mod">
          <ac:chgData name="David Butler" userId="1d4169bac4fa5473" providerId="LiveId" clId="{FE7E2A61-A93D-47EB-A37D-3B51B9594AD3}" dt="2025-08-04T12:40:40.805" v="346" actId="1076"/>
          <ac:spMkLst>
            <pc:docMk/>
            <pc:sldMk cId="631269805" sldId="301"/>
            <ac:spMk id="3" creationId="{413FB571-F0C7-9F89-1A26-C117EA15BAB0}"/>
          </ac:spMkLst>
        </pc:spChg>
        <pc:spChg chg="del">
          <ac:chgData name="David Butler" userId="1d4169bac4fa5473" providerId="LiveId" clId="{FE7E2A61-A93D-47EB-A37D-3B51B9594AD3}" dt="2025-08-04T12:40:23.699" v="341" actId="478"/>
          <ac:spMkLst>
            <pc:docMk/>
            <pc:sldMk cId="631269805" sldId="301"/>
            <ac:spMk id="4" creationId="{322738FB-0534-019B-1D96-82B7C31E5A4E}"/>
          </ac:spMkLst>
        </pc:spChg>
        <pc:spChg chg="mod">
          <ac:chgData name="David Butler" userId="1d4169bac4fa5473" providerId="LiveId" clId="{FE7E2A61-A93D-47EB-A37D-3B51B9594AD3}" dt="2025-08-04T12:40:43.573" v="347" actId="1076"/>
          <ac:spMkLst>
            <pc:docMk/>
            <pc:sldMk cId="631269805" sldId="301"/>
            <ac:spMk id="5" creationId="{CC19014A-D93B-D35B-784B-17673F45C93C}"/>
          </ac:spMkLst>
        </pc:spChg>
        <pc:spChg chg="mod">
          <ac:chgData name="David Butler" userId="1d4169bac4fa5473" providerId="LiveId" clId="{FE7E2A61-A93D-47EB-A37D-3B51B9594AD3}" dt="2025-08-04T12:40:49.499" v="349" actId="1076"/>
          <ac:spMkLst>
            <pc:docMk/>
            <pc:sldMk cId="631269805" sldId="301"/>
            <ac:spMk id="6" creationId="{6212E10D-4D44-4AEF-313E-B09E265BECFC}"/>
          </ac:spMkLst>
        </pc:spChg>
        <pc:spChg chg="mod">
          <ac:chgData name="David Butler" userId="1d4169bac4fa5473" providerId="LiveId" clId="{FE7E2A61-A93D-47EB-A37D-3B51B9594AD3}" dt="2025-08-04T12:40:37.546" v="345" actId="1076"/>
          <ac:spMkLst>
            <pc:docMk/>
            <pc:sldMk cId="631269805" sldId="301"/>
            <ac:spMk id="7" creationId="{C5133BAD-A90F-19CA-D99A-23B1373FF916}"/>
          </ac:spMkLst>
        </pc:spChg>
        <pc:spChg chg="mod">
          <ac:chgData name="David Butler" userId="1d4169bac4fa5473" providerId="LiveId" clId="{FE7E2A61-A93D-47EB-A37D-3B51B9594AD3}" dt="2025-08-04T12:40:52.335" v="350" actId="1076"/>
          <ac:spMkLst>
            <pc:docMk/>
            <pc:sldMk cId="631269805" sldId="301"/>
            <ac:spMk id="8" creationId="{A2B3A24D-5B26-EDBD-AB0C-B5D36C4AA45C}"/>
          </ac:spMkLst>
        </pc:spChg>
        <pc:spChg chg="mod">
          <ac:chgData name="David Butler" userId="1d4169bac4fa5473" providerId="LiveId" clId="{FE7E2A61-A93D-47EB-A37D-3B51B9594AD3}" dt="2025-08-04T12:40:29.532" v="343" actId="1076"/>
          <ac:spMkLst>
            <pc:docMk/>
            <pc:sldMk cId="631269805" sldId="301"/>
            <ac:spMk id="9" creationId="{7C671767-506B-4654-7925-A49D76AE0B90}"/>
          </ac:spMkLst>
        </pc:spChg>
        <pc:spChg chg="del">
          <ac:chgData name="David Butler" userId="1d4169bac4fa5473" providerId="LiveId" clId="{FE7E2A61-A93D-47EB-A37D-3B51B9594AD3}" dt="2025-08-04T12:40:10.624" v="340" actId="478"/>
          <ac:spMkLst>
            <pc:docMk/>
            <pc:sldMk cId="631269805" sldId="301"/>
            <ac:spMk id="10" creationId="{0B949833-8C65-36C0-F19D-5EA856A93D92}"/>
          </ac:spMkLst>
        </pc:spChg>
        <pc:spChg chg="mod">
          <ac:chgData name="David Butler" userId="1d4169bac4fa5473" providerId="LiveId" clId="{FE7E2A61-A93D-47EB-A37D-3B51B9594AD3}" dt="2025-08-04T12:40:46.777" v="348" actId="1076"/>
          <ac:spMkLst>
            <pc:docMk/>
            <pc:sldMk cId="631269805" sldId="301"/>
            <ac:spMk id="11" creationId="{3113E01D-0ED2-2505-E6DC-943BDB777D2C}"/>
          </ac:spMkLst>
        </pc:spChg>
      </pc:sldChg>
      <pc:sldChg chg="add del">
        <pc:chgData name="David Butler" userId="1d4169bac4fa5473" providerId="LiveId" clId="{FE7E2A61-A93D-47EB-A37D-3B51B9594AD3}" dt="2025-08-04T12:37:28.610" v="307" actId="47"/>
        <pc:sldMkLst>
          <pc:docMk/>
          <pc:sldMk cId="2141799687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reading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watching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writing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shopping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cooking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6161741" y="179964"/>
            <a:ext cx="603025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cleaning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swimming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gaming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learning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teaching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56A09-CA5C-4FFE-9550-5FCA6E488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0E1C12-4D8E-A696-024A-CD3C49266E47}"/>
              </a:ext>
            </a:extLst>
          </p:cNvPr>
          <p:cNvSpPr txBox="1"/>
          <p:nvPr/>
        </p:nvSpPr>
        <p:spPr>
          <a:xfrm>
            <a:off x="814087" y="1091406"/>
            <a:ext cx="823334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writing</a:t>
            </a:r>
          </a:p>
        </p:txBody>
      </p:sp>
    </p:spTree>
    <p:extLst>
      <p:ext uri="{BB962C8B-B14F-4D97-AF65-F5344CB8AC3E}">
        <p14:creationId xmlns:p14="http://schemas.microsoft.com/office/powerpoint/2010/main" val="79385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CF1DA-239B-2C7E-65FE-9AC4D6B47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258E78-AC76-4FFC-146D-87FADEC9B481}"/>
              </a:ext>
            </a:extLst>
          </p:cNvPr>
          <p:cNvSpPr txBox="1"/>
          <p:nvPr/>
        </p:nvSpPr>
        <p:spPr>
          <a:xfrm>
            <a:off x="814087" y="1091406"/>
            <a:ext cx="1166857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2586556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571C8-A175-5ABD-E5EB-60F6D23DF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5487F4-6E79-09AF-A6B8-F60EACFABA1D}"/>
              </a:ext>
            </a:extLst>
          </p:cNvPr>
          <p:cNvSpPr txBox="1"/>
          <p:nvPr/>
        </p:nvSpPr>
        <p:spPr>
          <a:xfrm>
            <a:off x="814087" y="1091406"/>
            <a:ext cx="1109149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cleaning</a:t>
            </a:r>
          </a:p>
        </p:txBody>
      </p:sp>
    </p:spTree>
    <p:extLst>
      <p:ext uri="{BB962C8B-B14F-4D97-AF65-F5344CB8AC3E}">
        <p14:creationId xmlns:p14="http://schemas.microsoft.com/office/powerpoint/2010/main" val="359527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A8745-BFDE-08C3-E37F-EC9BD6FD1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BE336C-DF8A-2C20-ED57-E1F466A3A6A2}"/>
              </a:ext>
            </a:extLst>
          </p:cNvPr>
          <p:cNvSpPr txBox="1"/>
          <p:nvPr/>
        </p:nvSpPr>
        <p:spPr>
          <a:xfrm>
            <a:off x="814087" y="1091406"/>
            <a:ext cx="102419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cooking</a:t>
            </a:r>
          </a:p>
        </p:txBody>
      </p:sp>
    </p:spTree>
    <p:extLst>
      <p:ext uri="{BB962C8B-B14F-4D97-AF65-F5344CB8AC3E}">
        <p14:creationId xmlns:p14="http://schemas.microsoft.com/office/powerpoint/2010/main" val="2218468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5ED66-E367-7812-275C-C5AC453F2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736E06-BC55-A5FE-CCC7-9CAC61FCE621}"/>
              </a:ext>
            </a:extLst>
          </p:cNvPr>
          <p:cNvSpPr txBox="1"/>
          <p:nvPr/>
        </p:nvSpPr>
        <p:spPr>
          <a:xfrm>
            <a:off x="814087" y="1091406"/>
            <a:ext cx="982352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3865100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241B4-2159-4419-8CAA-B5604E120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EDFB3D-E5CE-7559-FF92-6696977F87CD}"/>
              </a:ext>
            </a:extLst>
          </p:cNvPr>
          <p:cNvSpPr txBox="1"/>
          <p:nvPr/>
        </p:nvSpPr>
        <p:spPr>
          <a:xfrm>
            <a:off x="814087" y="1091406"/>
            <a:ext cx="1020824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1113329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0FE78-DE28-B8C8-FFD4-0D6094809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18DE7D-D4B3-8AEF-CBEA-4188A1084AF5}"/>
              </a:ext>
            </a:extLst>
          </p:cNvPr>
          <p:cNvSpPr txBox="1"/>
          <p:nvPr/>
        </p:nvSpPr>
        <p:spPr>
          <a:xfrm>
            <a:off x="814087" y="1091406"/>
            <a:ext cx="114441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teaching</a:t>
            </a:r>
          </a:p>
        </p:txBody>
      </p:sp>
    </p:spTree>
    <p:extLst>
      <p:ext uri="{BB962C8B-B14F-4D97-AF65-F5344CB8AC3E}">
        <p14:creationId xmlns:p14="http://schemas.microsoft.com/office/powerpoint/2010/main" val="3573370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3623533" y="983354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writing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5889618" y="3794626"/>
            <a:ext cx="51145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learning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D9D51-2DC8-EB45-7CA6-1A7C03D8AA47}"/>
              </a:ext>
            </a:extLst>
          </p:cNvPr>
          <p:cNvSpPr txBox="1"/>
          <p:nvPr/>
        </p:nvSpPr>
        <p:spPr>
          <a:xfrm>
            <a:off x="57370" y="5347890"/>
            <a:ext cx="5034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teaching</a:t>
            </a:r>
            <a:endParaRPr lang="en-GB" sz="80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668682" y="2100752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watching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033497" y="-204626"/>
            <a:ext cx="5153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gaming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950259" y="3277392"/>
            <a:ext cx="5394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swimming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6847347" y="5223450"/>
            <a:ext cx="52789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cooking</a:t>
            </a:r>
            <a:endParaRPr lang="en-GB" sz="96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209E1A-AE5F-AC41-996F-B887E6B62A22}"/>
              </a:ext>
            </a:extLst>
          </p:cNvPr>
          <p:cNvSpPr txBox="1"/>
          <p:nvPr/>
        </p:nvSpPr>
        <p:spPr>
          <a:xfrm>
            <a:off x="-239058" y="-257155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cleaning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76A91-C9A4-246A-994A-2E0A67FAB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CF34BC-8963-7397-7684-D95877FAC596}"/>
              </a:ext>
            </a:extLst>
          </p:cNvPr>
          <p:cNvSpPr txBox="1"/>
          <p:nvPr/>
        </p:nvSpPr>
        <p:spPr>
          <a:xfrm>
            <a:off x="2574662" y="3678637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writing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0005F9-865F-BC8E-C322-6AFD90781F37}"/>
              </a:ext>
            </a:extLst>
          </p:cNvPr>
          <p:cNvSpPr txBox="1"/>
          <p:nvPr/>
        </p:nvSpPr>
        <p:spPr>
          <a:xfrm>
            <a:off x="223924" y="1982450"/>
            <a:ext cx="51145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learning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CE1B1F-9F64-CBAE-27A4-3F9F93BDA765}"/>
              </a:ext>
            </a:extLst>
          </p:cNvPr>
          <p:cNvSpPr txBox="1"/>
          <p:nvPr/>
        </p:nvSpPr>
        <p:spPr>
          <a:xfrm>
            <a:off x="6214626" y="5326419"/>
            <a:ext cx="5034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teaching</a:t>
            </a:r>
            <a:endParaRPr lang="en-GB" sz="80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B7ED7E-68CD-0BA5-19DC-10385AF2103D}"/>
              </a:ext>
            </a:extLst>
          </p:cNvPr>
          <p:cNvSpPr txBox="1"/>
          <p:nvPr/>
        </p:nvSpPr>
        <p:spPr>
          <a:xfrm>
            <a:off x="5668682" y="2100752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watching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8F9802-9E31-3015-4204-F12A57C8A63F}"/>
              </a:ext>
            </a:extLst>
          </p:cNvPr>
          <p:cNvSpPr txBox="1"/>
          <p:nvPr/>
        </p:nvSpPr>
        <p:spPr>
          <a:xfrm>
            <a:off x="942790" y="4664699"/>
            <a:ext cx="5153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gaming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6EFC1C-C7FA-31C6-EC85-AF31C3A5585A}"/>
              </a:ext>
            </a:extLst>
          </p:cNvPr>
          <p:cNvSpPr txBox="1"/>
          <p:nvPr/>
        </p:nvSpPr>
        <p:spPr>
          <a:xfrm>
            <a:off x="6347013" y="119494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6EB2FC-1489-1D94-E3F9-3F67903E800B}"/>
              </a:ext>
            </a:extLst>
          </p:cNvPr>
          <p:cNvSpPr txBox="1"/>
          <p:nvPr/>
        </p:nvSpPr>
        <p:spPr>
          <a:xfrm>
            <a:off x="6592048" y="4002980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5D16F3-D153-B5B5-1849-662D5C0DDDE5}"/>
              </a:ext>
            </a:extLst>
          </p:cNvPr>
          <p:cNvSpPr txBox="1"/>
          <p:nvPr/>
        </p:nvSpPr>
        <p:spPr>
          <a:xfrm>
            <a:off x="-256988" y="-257155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cleaning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2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643CC-492B-B472-90C3-9C9A514C4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5B1E048-502E-6A36-D1D1-A283FBB80118}"/>
              </a:ext>
            </a:extLst>
          </p:cNvPr>
          <p:cNvSpPr txBox="1"/>
          <p:nvPr/>
        </p:nvSpPr>
        <p:spPr>
          <a:xfrm>
            <a:off x="5798969" y="5037447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writing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064EAF-38C0-E6D0-8202-B0960B5678DC}"/>
              </a:ext>
            </a:extLst>
          </p:cNvPr>
          <p:cNvSpPr txBox="1"/>
          <p:nvPr/>
        </p:nvSpPr>
        <p:spPr>
          <a:xfrm>
            <a:off x="223924" y="1982450"/>
            <a:ext cx="51145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learning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67043D-7FA9-8CA4-1A5F-9506B0335677}"/>
              </a:ext>
            </a:extLst>
          </p:cNvPr>
          <p:cNvSpPr txBox="1"/>
          <p:nvPr/>
        </p:nvSpPr>
        <p:spPr>
          <a:xfrm>
            <a:off x="57370" y="5347890"/>
            <a:ext cx="5034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teaching</a:t>
            </a:r>
            <a:endParaRPr lang="en-GB" sz="80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21A94C-54A2-3757-9BA0-46DC7597FC47}"/>
              </a:ext>
            </a:extLst>
          </p:cNvPr>
          <p:cNvSpPr txBox="1"/>
          <p:nvPr/>
        </p:nvSpPr>
        <p:spPr>
          <a:xfrm>
            <a:off x="1296085" y="3704231"/>
            <a:ext cx="5153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gaming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26EB18-5FC3-2F76-D75B-ADCD3EDB1EEB}"/>
              </a:ext>
            </a:extLst>
          </p:cNvPr>
          <p:cNvSpPr txBox="1"/>
          <p:nvPr/>
        </p:nvSpPr>
        <p:spPr>
          <a:xfrm>
            <a:off x="-16127" y="-64264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595FA8-67D6-ADBA-EBE4-A12655BF04D5}"/>
              </a:ext>
            </a:extLst>
          </p:cNvPr>
          <p:cNvSpPr txBox="1"/>
          <p:nvPr/>
        </p:nvSpPr>
        <p:spPr>
          <a:xfrm>
            <a:off x="5743388" y="2306793"/>
            <a:ext cx="5394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swimming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7C8EC-D7E2-B08E-3FC3-33D53DADCA15}"/>
              </a:ext>
            </a:extLst>
          </p:cNvPr>
          <p:cNvSpPr txBox="1"/>
          <p:nvPr/>
        </p:nvSpPr>
        <p:spPr>
          <a:xfrm>
            <a:off x="6096000" y="-49406"/>
            <a:ext cx="52789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cooking</a:t>
            </a:r>
            <a:endParaRPr lang="en-GB" sz="96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F04568-1ED4-1578-C5DC-173C97444293}"/>
              </a:ext>
            </a:extLst>
          </p:cNvPr>
          <p:cNvSpPr txBox="1"/>
          <p:nvPr/>
        </p:nvSpPr>
        <p:spPr>
          <a:xfrm>
            <a:off x="6592048" y="4002980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584719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3AB50-2361-EB86-C14F-EB3FBF308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330EE4-7B9D-0375-5244-0A2C75B197DD}"/>
              </a:ext>
            </a:extLst>
          </p:cNvPr>
          <p:cNvSpPr txBox="1"/>
          <p:nvPr/>
        </p:nvSpPr>
        <p:spPr>
          <a:xfrm>
            <a:off x="6850827" y="3657160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writing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68695E-8896-5FF6-A3C6-C14CF6A84E4D}"/>
              </a:ext>
            </a:extLst>
          </p:cNvPr>
          <p:cNvSpPr txBox="1"/>
          <p:nvPr/>
        </p:nvSpPr>
        <p:spPr>
          <a:xfrm>
            <a:off x="5961529" y="2118682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watching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27A2F6-50B6-98AF-924E-9EC9F4B55101}"/>
              </a:ext>
            </a:extLst>
          </p:cNvPr>
          <p:cNvSpPr txBox="1"/>
          <p:nvPr/>
        </p:nvSpPr>
        <p:spPr>
          <a:xfrm>
            <a:off x="7033497" y="-204626"/>
            <a:ext cx="5153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gaming</a:t>
            </a:r>
            <a:endParaRPr lang="en-GB" sz="13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4C48BD-1A83-D823-DEEC-0938DD84BCFE}"/>
              </a:ext>
            </a:extLst>
          </p:cNvPr>
          <p:cNvSpPr txBox="1"/>
          <p:nvPr/>
        </p:nvSpPr>
        <p:spPr>
          <a:xfrm>
            <a:off x="6592048" y="5347890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F5FFCD-FD5F-29FD-2CD5-6DA527F841FF}"/>
              </a:ext>
            </a:extLst>
          </p:cNvPr>
          <p:cNvSpPr txBox="1"/>
          <p:nvPr/>
        </p:nvSpPr>
        <p:spPr>
          <a:xfrm>
            <a:off x="950259" y="3277392"/>
            <a:ext cx="5394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swimming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0CE8CA-E2D5-FF44-3D28-262AAA928A8A}"/>
              </a:ext>
            </a:extLst>
          </p:cNvPr>
          <p:cNvSpPr txBox="1"/>
          <p:nvPr/>
        </p:nvSpPr>
        <p:spPr>
          <a:xfrm>
            <a:off x="530218" y="4600831"/>
            <a:ext cx="52789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cooking</a:t>
            </a:r>
            <a:endParaRPr lang="en-GB" sz="96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20D62A-881B-50A3-773E-56119FA44EF9}"/>
              </a:ext>
            </a:extLst>
          </p:cNvPr>
          <p:cNvSpPr txBox="1"/>
          <p:nvPr/>
        </p:nvSpPr>
        <p:spPr>
          <a:xfrm>
            <a:off x="633507" y="-210800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EB5B33-AED5-C2D1-6802-A34857E25046}"/>
              </a:ext>
            </a:extLst>
          </p:cNvPr>
          <p:cNvSpPr txBox="1"/>
          <p:nvPr/>
        </p:nvSpPr>
        <p:spPr>
          <a:xfrm>
            <a:off x="65741" y="1706629"/>
            <a:ext cx="51218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cleaning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939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B22D1-A517-14D9-8C5E-092124903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5133BAD-A90F-19CA-D99A-23B1373FF916}"/>
              </a:ext>
            </a:extLst>
          </p:cNvPr>
          <p:cNvSpPr txBox="1"/>
          <p:nvPr/>
        </p:nvSpPr>
        <p:spPr>
          <a:xfrm>
            <a:off x="4592724" y="2307176"/>
            <a:ext cx="51145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learning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B3A24D-5B26-EDBD-AB0C-B5D36C4AA45C}"/>
              </a:ext>
            </a:extLst>
          </p:cNvPr>
          <p:cNvSpPr txBox="1"/>
          <p:nvPr/>
        </p:nvSpPr>
        <p:spPr>
          <a:xfrm>
            <a:off x="6084389" y="4143220"/>
            <a:ext cx="5034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teaching</a:t>
            </a:r>
            <a:endParaRPr lang="en-GB" sz="80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671767-506B-4654-7925-A49D76AE0B90}"/>
              </a:ext>
            </a:extLst>
          </p:cNvPr>
          <p:cNvSpPr txBox="1"/>
          <p:nvPr/>
        </p:nvSpPr>
        <p:spPr>
          <a:xfrm>
            <a:off x="110907" y="-25203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watching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13E01D-0ED2-2505-E6DC-943BDB777D2C}"/>
              </a:ext>
            </a:extLst>
          </p:cNvPr>
          <p:cNvSpPr txBox="1"/>
          <p:nvPr/>
        </p:nvSpPr>
        <p:spPr>
          <a:xfrm>
            <a:off x="209178" y="3476387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5369B2-1C68-1D53-3A85-B445A29E33FA}"/>
              </a:ext>
            </a:extLst>
          </p:cNvPr>
          <p:cNvSpPr txBox="1"/>
          <p:nvPr/>
        </p:nvSpPr>
        <p:spPr>
          <a:xfrm>
            <a:off x="1197783" y="1040179"/>
            <a:ext cx="5394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swimming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19014A-D93B-D35B-784B-17673F45C93C}"/>
              </a:ext>
            </a:extLst>
          </p:cNvPr>
          <p:cNvSpPr txBox="1"/>
          <p:nvPr/>
        </p:nvSpPr>
        <p:spPr>
          <a:xfrm>
            <a:off x="6907795" y="1136914"/>
            <a:ext cx="52789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cooking</a:t>
            </a:r>
            <a:endParaRPr lang="en-GB" sz="96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3FB571-F0C7-9F89-1A26-C117EA15BAB0}"/>
              </a:ext>
            </a:extLst>
          </p:cNvPr>
          <p:cNvSpPr txBox="1"/>
          <p:nvPr/>
        </p:nvSpPr>
        <p:spPr>
          <a:xfrm>
            <a:off x="7812531" y="-186525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12E10D-4D44-4AEF-313E-B09E265BECFC}"/>
              </a:ext>
            </a:extLst>
          </p:cNvPr>
          <p:cNvSpPr txBox="1"/>
          <p:nvPr/>
        </p:nvSpPr>
        <p:spPr>
          <a:xfrm>
            <a:off x="-373188" y="4589156"/>
            <a:ext cx="6457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cleaning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269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14087" y="1091406"/>
            <a:ext cx="102419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cooking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95F7D-5AD8-92FA-E031-B6F0C4F1C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787665-4C20-A329-8F93-D94BB504E2A3}"/>
              </a:ext>
            </a:extLst>
          </p:cNvPr>
          <p:cNvSpPr txBox="1"/>
          <p:nvPr/>
        </p:nvSpPr>
        <p:spPr>
          <a:xfrm>
            <a:off x="814087" y="1091406"/>
            <a:ext cx="98892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232716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FE407-2D2D-5046-8190-88EDDE6DD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DC155-C84A-C474-D6C1-67D60238A256}"/>
              </a:ext>
            </a:extLst>
          </p:cNvPr>
          <p:cNvSpPr txBox="1"/>
          <p:nvPr/>
        </p:nvSpPr>
        <p:spPr>
          <a:xfrm>
            <a:off x="286177" y="1336882"/>
            <a:ext cx="1190582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watching</a:t>
            </a:r>
          </a:p>
        </p:txBody>
      </p:sp>
    </p:spTree>
    <p:extLst>
      <p:ext uri="{BB962C8B-B14F-4D97-AF65-F5344CB8AC3E}">
        <p14:creationId xmlns:p14="http://schemas.microsoft.com/office/powerpoint/2010/main" val="1301812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2025-08-04T12:40:54Z</dcterms:modified>
</cp:coreProperties>
</file>