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74" r:id="rId6"/>
    <p:sldId id="275" r:id="rId7"/>
    <p:sldId id="276" r:id="rId8"/>
    <p:sldId id="277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BB9CF5-16BD-448D-8EC9-5E36846325F8}" v="1" dt="2026-08-23T13:11:28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delSld modSld sldOrd">
      <pc:chgData name="David Butler" userId="1d4169bac4fa5473" providerId="LiveId" clId="{47EA5C47-FFD6-49D6-8880-D010D129CA85}" dt="2026-08-23T13:11:35.544" v="21" actId="1076"/>
      <pc:docMkLst>
        <pc:docMk/>
      </pc:docMkLst>
      <pc:sldChg chg="del">
        <pc:chgData name="David Butler" userId="1d4169bac4fa5473" providerId="LiveId" clId="{47EA5C47-FFD6-49D6-8880-D010D129CA85}" dt="2026-08-23T12:58:05.121" v="14" actId="47"/>
        <pc:sldMkLst>
          <pc:docMk/>
          <pc:sldMk cId="0" sldId="256"/>
        </pc:sldMkLst>
      </pc:sldChg>
      <pc:sldChg chg="del">
        <pc:chgData name="David Butler" userId="1d4169bac4fa5473" providerId="LiveId" clId="{47EA5C47-FFD6-49D6-8880-D010D129CA85}" dt="2026-08-23T12:58:05.294" v="15" actId="47"/>
        <pc:sldMkLst>
          <pc:docMk/>
          <pc:sldMk cId="0" sldId="257"/>
        </pc:sldMkLst>
      </pc:sldChg>
      <pc:sldChg chg="del">
        <pc:chgData name="David Butler" userId="1d4169bac4fa5473" providerId="LiveId" clId="{47EA5C47-FFD6-49D6-8880-D010D129CA85}" dt="2026-08-23T12:58:05.468" v="16" actId="47"/>
        <pc:sldMkLst>
          <pc:docMk/>
          <pc:sldMk cId="154389669" sldId="268"/>
        </pc:sldMkLst>
      </pc:sldChg>
      <pc:sldChg chg="del">
        <pc:chgData name="David Butler" userId="1d4169bac4fa5473" providerId="LiveId" clId="{47EA5C47-FFD6-49D6-8880-D010D129CA85}" dt="2026-08-23T12:58:05.609" v="17" actId="47"/>
        <pc:sldMkLst>
          <pc:docMk/>
          <pc:sldMk cId="6299309" sldId="270"/>
        </pc:sldMkLst>
      </pc:sldChg>
      <pc:sldChg chg="del">
        <pc:chgData name="David Butler" userId="1d4169bac4fa5473" providerId="LiveId" clId="{47EA5C47-FFD6-49D6-8880-D010D129CA85}" dt="2026-08-23T12:58:06.636" v="19" actId="47"/>
        <pc:sldMkLst>
          <pc:docMk/>
          <pc:sldMk cId="3837254971" sldId="271"/>
        </pc:sldMkLst>
      </pc:sldChg>
      <pc:sldChg chg="del">
        <pc:chgData name="David Butler" userId="1d4169bac4fa5473" providerId="LiveId" clId="{47EA5C47-FFD6-49D6-8880-D010D129CA85}" dt="2026-08-23T12:58:05.783" v="18" actId="47"/>
        <pc:sldMkLst>
          <pc:docMk/>
          <pc:sldMk cId="2503806899" sldId="272"/>
        </pc:sldMkLst>
      </pc:sldChg>
      <pc:sldChg chg="addSp new mod ord">
        <pc:chgData name="David Butler" userId="1d4169bac4fa5473" providerId="LiveId" clId="{47EA5C47-FFD6-49D6-8880-D010D129CA85}" dt="2026-08-23T12:56:55.130" v="5" actId="22"/>
        <pc:sldMkLst>
          <pc:docMk/>
          <pc:sldMk cId="4071395939" sldId="273"/>
        </pc:sldMkLst>
        <pc:picChg chg="add">
          <ac:chgData name="David Butler" userId="1d4169bac4fa5473" providerId="LiveId" clId="{47EA5C47-FFD6-49D6-8880-D010D129CA85}" dt="2026-08-23T12:56:55.130" v="5" actId="22"/>
          <ac:picMkLst>
            <pc:docMk/>
            <pc:sldMk cId="4071395939" sldId="273"/>
            <ac:picMk id="3" creationId="{232093CD-EF95-9F7D-CFF0-89860E0FDCA1}"/>
          </ac:picMkLst>
        </pc:picChg>
      </pc:sldChg>
      <pc:sldChg chg="addSp modSp new mod modAnim">
        <pc:chgData name="David Butler" userId="1d4169bac4fa5473" providerId="LiveId" clId="{47EA5C47-FFD6-49D6-8880-D010D129CA85}" dt="2026-08-23T13:11:35.544" v="21" actId="1076"/>
        <pc:sldMkLst>
          <pc:docMk/>
          <pc:sldMk cId="2385358078" sldId="274"/>
        </pc:sldMkLst>
        <pc:picChg chg="add">
          <ac:chgData name="David Butler" userId="1d4169bac4fa5473" providerId="LiveId" clId="{47EA5C47-FFD6-49D6-8880-D010D129CA85}" dt="2026-08-23T12:57:11.721" v="7" actId="22"/>
          <ac:picMkLst>
            <pc:docMk/>
            <pc:sldMk cId="2385358078" sldId="274"/>
            <ac:picMk id="3" creationId="{11DEC651-851B-14DC-B285-908367D58F19}"/>
          </ac:picMkLst>
        </pc:picChg>
        <pc:picChg chg="add mod">
          <ac:chgData name="David Butler" userId="1d4169bac4fa5473" providerId="LiveId" clId="{47EA5C47-FFD6-49D6-8880-D010D129CA85}" dt="2026-08-23T13:11:35.544" v="21" actId="1076"/>
          <ac:picMkLst>
            <pc:docMk/>
            <pc:sldMk cId="2385358078" sldId="274"/>
            <ac:picMk id="4" creationId="{74A9AB9E-B071-6C59-B901-B39A981D942E}"/>
          </ac:picMkLst>
        </pc:picChg>
      </pc:sldChg>
      <pc:sldChg chg="addSp new mod">
        <pc:chgData name="David Butler" userId="1d4169bac4fa5473" providerId="LiveId" clId="{47EA5C47-FFD6-49D6-8880-D010D129CA85}" dt="2026-08-23T12:57:27.386" v="9" actId="22"/>
        <pc:sldMkLst>
          <pc:docMk/>
          <pc:sldMk cId="1132710098" sldId="275"/>
        </pc:sldMkLst>
        <pc:picChg chg="add">
          <ac:chgData name="David Butler" userId="1d4169bac4fa5473" providerId="LiveId" clId="{47EA5C47-FFD6-49D6-8880-D010D129CA85}" dt="2026-08-23T12:57:27.386" v="9" actId="22"/>
          <ac:picMkLst>
            <pc:docMk/>
            <pc:sldMk cId="1132710098" sldId="275"/>
            <ac:picMk id="3" creationId="{B1F6E5D4-BDB9-D631-459A-EA49C29C0C5B}"/>
          </ac:picMkLst>
        </pc:picChg>
      </pc:sldChg>
      <pc:sldChg chg="addSp new mod">
        <pc:chgData name="David Butler" userId="1d4169bac4fa5473" providerId="LiveId" clId="{47EA5C47-FFD6-49D6-8880-D010D129CA85}" dt="2026-08-23T12:57:46.646" v="11" actId="22"/>
        <pc:sldMkLst>
          <pc:docMk/>
          <pc:sldMk cId="1619127356" sldId="276"/>
        </pc:sldMkLst>
        <pc:picChg chg="add">
          <ac:chgData name="David Butler" userId="1d4169bac4fa5473" providerId="LiveId" clId="{47EA5C47-FFD6-49D6-8880-D010D129CA85}" dt="2026-08-23T12:57:46.646" v="11" actId="22"/>
          <ac:picMkLst>
            <pc:docMk/>
            <pc:sldMk cId="1619127356" sldId="276"/>
            <ac:picMk id="3" creationId="{DF531744-9CB3-BEFC-C923-CFF9C36965B3}"/>
          </ac:picMkLst>
        </pc:picChg>
      </pc:sldChg>
      <pc:sldChg chg="addSp new mod">
        <pc:chgData name="David Butler" userId="1d4169bac4fa5473" providerId="LiveId" clId="{47EA5C47-FFD6-49D6-8880-D010D129CA85}" dt="2026-08-23T12:58:02.229" v="13" actId="22"/>
        <pc:sldMkLst>
          <pc:docMk/>
          <pc:sldMk cId="2334770955" sldId="277"/>
        </pc:sldMkLst>
        <pc:picChg chg="add">
          <ac:chgData name="David Butler" userId="1d4169bac4fa5473" providerId="LiveId" clId="{47EA5C47-FFD6-49D6-8880-D010D129CA85}" dt="2026-08-23T12:58:02.229" v="13" actId="22"/>
          <ac:picMkLst>
            <pc:docMk/>
            <pc:sldMk cId="2334770955" sldId="277"/>
            <ac:picMk id="3" creationId="{782C44A5-5104-8ED7-33CF-8183DB39484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8/23/2026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2093CD-EF95-9F7D-CFF0-89860E0FD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930"/>
            <a:ext cx="9144000" cy="452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395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DEC651-851B-14DC-B285-908367D58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96146"/>
            <a:ext cx="9144000" cy="3665708"/>
          </a:xfrm>
          <a:prstGeom prst="rect">
            <a:avLst/>
          </a:prstGeom>
        </p:spPr>
      </p:pic>
      <p:pic>
        <p:nvPicPr>
          <p:cNvPr id="4" name="unit 2 listening">
            <a:hlinkClick r:id="" action="ppaction://media"/>
            <a:extLst>
              <a:ext uri="{FF2B5EF4-FFF2-40B4-BE49-F238E27FC236}">
                <a16:creationId xmlns:a16="http://schemas.microsoft.com/office/drawing/2014/main" id="{74A9AB9E-B071-6C59-B901-B39A981D9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31840" y="501317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5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F6E5D4-BDB9-D631-459A-EA49C29C0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46" y="1666629"/>
            <a:ext cx="8287907" cy="352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10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531744-9CB3-BEFC-C923-CFF9C3696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3274"/>
            <a:ext cx="9144000" cy="471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27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2C44A5-5104-8ED7-33CF-8183DB394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05" y="2328709"/>
            <a:ext cx="7449590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70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C098A-9CF7-4106-9C97-4110ABA7D2C3}">
  <ds:schemaRefs>
    <ds:schemaRef ds:uri="http://purl.org/dc/terms/"/>
    <ds:schemaRef ds:uri="7789c14a-a99d-49e3-b17f-cc0aeb526209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2448</TotalTime>
  <Words>0</Words>
  <Application>Microsoft Office PowerPoint</Application>
  <PresentationFormat>On-screen Show (4:3)</PresentationFormat>
  <Paragraphs>0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2026-08-23T13:11:37Z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