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6" r:id="rId5"/>
    <p:sldId id="267" r:id="rId6"/>
    <p:sldId id="268" r:id="rId7"/>
    <p:sldId id="269" r:id="rId8"/>
    <p:sldId id="270" r:id="rId9"/>
    <p:sldId id="271" r:id="rId10"/>
    <p:sldId id="272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modSld">
      <pc:chgData name="David Butler" userId="1d4169bac4fa5473" providerId="LiveId" clId="{47EA5C47-FFD6-49D6-8880-D010D129CA85}" dt="2026-08-30T09:33:45.731" v="12" actId="14100"/>
      <pc:docMkLst>
        <pc:docMk/>
      </pc:docMkLst>
      <pc:sldChg chg="addSp delSp mod">
        <pc:chgData name="David Butler" userId="1d4169bac4fa5473" providerId="LiveId" clId="{47EA5C47-FFD6-49D6-8880-D010D129CA85}" dt="2026-08-30T09:32:45.161" v="3" actId="478"/>
        <pc:sldMkLst>
          <pc:docMk/>
          <pc:sldMk cId="3843701442" sldId="266"/>
        </pc:sldMkLst>
        <pc:picChg chg="add del">
          <ac:chgData name="David Butler" userId="1d4169bac4fa5473" providerId="LiveId" clId="{47EA5C47-FFD6-49D6-8880-D010D129CA85}" dt="2026-08-30T09:32:45.161" v="3" actId="478"/>
          <ac:picMkLst>
            <pc:docMk/>
            <pc:sldMk cId="3843701442" sldId="266"/>
            <ac:picMk id="3" creationId="{35FC9581-79DD-BBB7-9C4D-3DF92E81F3CB}"/>
          </ac:picMkLst>
        </pc:picChg>
        <pc:picChg chg="add del">
          <ac:chgData name="David Butler" userId="1d4169bac4fa5473" providerId="LiveId" clId="{47EA5C47-FFD6-49D6-8880-D010D129CA85}" dt="2026-08-30T09:32:44.278" v="2" actId="478"/>
          <ac:picMkLst>
            <pc:docMk/>
            <pc:sldMk cId="3843701442" sldId="266"/>
            <ac:picMk id="4" creationId="{959A5E3B-3985-F42F-BEF9-384120F1C751}"/>
          </ac:picMkLst>
        </pc:picChg>
      </pc:sldChg>
      <pc:sldChg chg="addSp modSp mod setBg">
        <pc:chgData name="David Butler" userId="1d4169bac4fa5473" providerId="LiveId" clId="{47EA5C47-FFD6-49D6-8880-D010D129CA85}" dt="2026-08-30T09:33:23.733" v="8" actId="14100"/>
        <pc:sldMkLst>
          <pc:docMk/>
          <pc:sldMk cId="2569079570" sldId="271"/>
        </pc:sldMkLst>
        <pc:picChg chg="add mod">
          <ac:chgData name="David Butler" userId="1d4169bac4fa5473" providerId="LiveId" clId="{47EA5C47-FFD6-49D6-8880-D010D129CA85}" dt="2026-08-30T09:33:23.733" v="8" actId="14100"/>
          <ac:picMkLst>
            <pc:docMk/>
            <pc:sldMk cId="2569079570" sldId="271"/>
            <ac:picMk id="3" creationId="{BFAC213E-EC81-88AD-DF9F-8E08CCCD28A9}"/>
          </ac:picMkLst>
        </pc:picChg>
      </pc:sldChg>
      <pc:sldChg chg="addSp modSp new mod">
        <pc:chgData name="David Butler" userId="1d4169bac4fa5473" providerId="LiveId" clId="{47EA5C47-FFD6-49D6-8880-D010D129CA85}" dt="2026-08-30T09:33:45.731" v="12" actId="14100"/>
        <pc:sldMkLst>
          <pc:docMk/>
          <pc:sldMk cId="1498152391" sldId="272"/>
        </pc:sldMkLst>
        <pc:picChg chg="add mod">
          <ac:chgData name="David Butler" userId="1d4169bac4fa5473" providerId="LiveId" clId="{47EA5C47-FFD6-49D6-8880-D010D129CA85}" dt="2026-08-30T09:33:45.731" v="12" actId="14100"/>
          <ac:picMkLst>
            <pc:docMk/>
            <pc:sldMk cId="1498152391" sldId="272"/>
            <ac:picMk id="3" creationId="{47977D31-2B1C-AF35-6C49-B01F279A885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FC9581-79DD-BBB7-9C4D-3DF92E81F3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2857"/>
          <a:stretch>
            <a:fillRect/>
          </a:stretch>
        </p:blipFill>
        <p:spPr>
          <a:xfrm>
            <a:off x="1043608" y="116632"/>
            <a:ext cx="6970987" cy="3744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9A5E3B-3985-F42F-BEF9-384120F1C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84" y="3600426"/>
            <a:ext cx="7801032" cy="325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0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60B68B-7FE7-E059-2E3B-153C94D2E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64704"/>
            <a:ext cx="88181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97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113FE-3926-F29D-100E-FC4C5530B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95E862-0457-D5CF-6883-C81EDBCA9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25193"/>
            <a:ext cx="8178799" cy="400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0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D8182-836C-AABA-B97B-E2C445A7F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778C77-3347-C1A1-487D-116081422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678878"/>
            <a:ext cx="8178799" cy="550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1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E7633-CBBA-08B2-E922-74199699B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5BE7F6-FEF0-8243-7552-19EA3503A7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5333"/>
          <a:stretch>
            <a:fillRect/>
          </a:stretch>
        </p:blipFill>
        <p:spPr>
          <a:xfrm>
            <a:off x="251520" y="116632"/>
            <a:ext cx="6830958" cy="24122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A73C7A-F4E7-1B66-6234-B8F3D839F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780928"/>
            <a:ext cx="3169946" cy="32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6CCA42-6A86-CB04-2CA4-FB396694E5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433" t="43396"/>
          <a:stretch>
            <a:fillRect/>
          </a:stretch>
        </p:blipFill>
        <p:spPr>
          <a:xfrm>
            <a:off x="596345" y="2780928"/>
            <a:ext cx="32987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20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1A6739-2968-CA6D-E5DC-B17392A3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AC213E-EC81-88AD-DF9F-8E08CCCD2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3" y="836712"/>
            <a:ext cx="9020789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79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977D31-2B1C-AF35-6C49-B01F279A8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96752"/>
            <a:ext cx="904518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52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16A25A-1AF5-4651-A0C1-E8FFA1CED0DA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4D919EB-36D6-4DBE-A661-E06FFD2B55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B5AC0B-CF12-4B56-95BD-186AABDBA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2320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2026-08-30T09:33:50Z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