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4" r:id="rId2"/>
    <p:sldId id="288" r:id="rId3"/>
    <p:sldId id="297" r:id="rId4"/>
    <p:sldId id="298" r:id="rId5"/>
    <p:sldId id="299" r:id="rId6"/>
    <p:sldId id="300" r:id="rId7"/>
    <p:sldId id="269" r:id="rId8"/>
    <p:sldId id="296" r:id="rId9"/>
    <p:sldId id="292" r:id="rId10"/>
    <p:sldId id="293" r:id="rId11"/>
    <p:sldId id="294" r:id="rId12"/>
    <p:sldId id="295" r:id="rId13"/>
    <p:sldId id="270" r:id="rId14"/>
    <p:sldId id="271" r:id="rId15"/>
    <p:sldId id="272" r:id="rId16"/>
    <p:sldId id="273" r:id="rId1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93A3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266BA2F-84FD-4024-AE89-A851B60B5D23}" v="3" dt="2026-08-30T09:43:57.40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6" d="100"/>
          <a:sy n="86" d="100"/>
        </p:scale>
        <p:origin x="558" y="3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microsoft.com/office/2015/10/relationships/revisionInfo" Target="revisionInfo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avid Butler" userId="1d4169bac4fa5473" providerId="LiveId" clId="{47EA5C47-FFD6-49D6-8880-D010D129CA85}"/>
    <pc:docChg chg="custSel addSld delSld modSld">
      <pc:chgData name="David Butler" userId="1d4169bac4fa5473" providerId="LiveId" clId="{47EA5C47-FFD6-49D6-8880-D010D129CA85}" dt="2026-08-30T09:46:24.813" v="182" actId="20577"/>
      <pc:docMkLst>
        <pc:docMk/>
      </pc:docMkLst>
      <pc:sldChg chg="modSp mod">
        <pc:chgData name="David Butler" userId="1d4169bac4fa5473" providerId="LiveId" clId="{47EA5C47-FFD6-49D6-8880-D010D129CA85}" dt="2026-08-30T09:46:14.998" v="176" actId="20577"/>
        <pc:sldMkLst>
          <pc:docMk/>
          <pc:sldMk cId="1440179092" sldId="271"/>
        </pc:sldMkLst>
        <pc:spChg chg="mod">
          <ac:chgData name="David Butler" userId="1d4169bac4fa5473" providerId="LiveId" clId="{47EA5C47-FFD6-49D6-8880-D010D129CA85}" dt="2026-08-30T09:46:14.998" v="176" actId="20577"/>
          <ac:spMkLst>
            <pc:docMk/>
            <pc:sldMk cId="1440179092" sldId="271"/>
            <ac:spMk id="2" creationId="{45A6B596-C4F7-7A73-34CC-590A7531F11F}"/>
          </ac:spMkLst>
        </pc:spChg>
      </pc:sldChg>
      <pc:sldChg chg="modSp mod">
        <pc:chgData name="David Butler" userId="1d4169bac4fa5473" providerId="LiveId" clId="{47EA5C47-FFD6-49D6-8880-D010D129CA85}" dt="2026-08-30T09:46:20.042" v="179" actId="20577"/>
        <pc:sldMkLst>
          <pc:docMk/>
          <pc:sldMk cId="2412835760" sldId="272"/>
        </pc:sldMkLst>
        <pc:spChg chg="mod">
          <ac:chgData name="David Butler" userId="1d4169bac4fa5473" providerId="LiveId" clId="{47EA5C47-FFD6-49D6-8880-D010D129CA85}" dt="2026-08-30T09:46:20.042" v="179" actId="20577"/>
          <ac:spMkLst>
            <pc:docMk/>
            <pc:sldMk cId="2412835760" sldId="272"/>
            <ac:spMk id="2" creationId="{45A6B596-C4F7-7A73-34CC-590A7531F11F}"/>
          </ac:spMkLst>
        </pc:spChg>
      </pc:sldChg>
      <pc:sldChg chg="modSp mod">
        <pc:chgData name="David Butler" userId="1d4169bac4fa5473" providerId="LiveId" clId="{47EA5C47-FFD6-49D6-8880-D010D129CA85}" dt="2026-08-30T09:46:24.813" v="182" actId="20577"/>
        <pc:sldMkLst>
          <pc:docMk/>
          <pc:sldMk cId="2880101976" sldId="273"/>
        </pc:sldMkLst>
        <pc:spChg chg="mod">
          <ac:chgData name="David Butler" userId="1d4169bac4fa5473" providerId="LiveId" clId="{47EA5C47-FFD6-49D6-8880-D010D129CA85}" dt="2026-08-30T09:46:24.813" v="182" actId="20577"/>
          <ac:spMkLst>
            <pc:docMk/>
            <pc:sldMk cId="2880101976" sldId="273"/>
            <ac:spMk id="2" creationId="{45A6B596-C4F7-7A73-34CC-590A7531F11F}"/>
          </ac:spMkLst>
        </pc:spChg>
      </pc:sldChg>
      <pc:sldChg chg="modSp mod">
        <pc:chgData name="David Butler" userId="1d4169bac4fa5473" providerId="LiveId" clId="{47EA5C47-FFD6-49D6-8880-D010D129CA85}" dt="2026-08-30T09:41:16.452" v="35" actId="20577"/>
        <pc:sldMkLst>
          <pc:docMk/>
          <pc:sldMk cId="433527640" sldId="284"/>
        </pc:sldMkLst>
        <pc:spChg chg="mod">
          <ac:chgData name="David Butler" userId="1d4169bac4fa5473" providerId="LiveId" clId="{47EA5C47-FFD6-49D6-8880-D010D129CA85}" dt="2026-08-30T09:41:10.474" v="28" actId="20577"/>
          <ac:spMkLst>
            <pc:docMk/>
            <pc:sldMk cId="433527640" sldId="284"/>
            <ac:spMk id="2" creationId="{37D4B08E-949A-0519-89FB-476B7535F6CF}"/>
          </ac:spMkLst>
        </pc:spChg>
        <pc:spChg chg="mod">
          <ac:chgData name="David Butler" userId="1d4169bac4fa5473" providerId="LiveId" clId="{47EA5C47-FFD6-49D6-8880-D010D129CA85}" dt="2026-08-30T09:41:16.452" v="35" actId="20577"/>
          <ac:spMkLst>
            <pc:docMk/>
            <pc:sldMk cId="433527640" sldId="284"/>
            <ac:spMk id="12" creationId="{CC1F27E2-9807-14D1-20F8-CEDF3ADB22C2}"/>
          </ac:spMkLst>
        </pc:spChg>
      </pc:sldChg>
      <pc:sldChg chg="addSp delSp modSp mod">
        <pc:chgData name="David Butler" userId="1d4169bac4fa5473" providerId="LiveId" clId="{47EA5C47-FFD6-49D6-8880-D010D129CA85}" dt="2026-08-30T09:44:27.608" v="126" actId="1076"/>
        <pc:sldMkLst>
          <pc:docMk/>
          <pc:sldMk cId="2013782049" sldId="288"/>
        </pc:sldMkLst>
        <pc:spChg chg="mod">
          <ac:chgData name="David Butler" userId="1d4169bac4fa5473" providerId="LiveId" clId="{47EA5C47-FFD6-49D6-8880-D010D129CA85}" dt="2026-08-30T09:43:25.216" v="100" actId="20577"/>
          <ac:spMkLst>
            <pc:docMk/>
            <pc:sldMk cId="2013782049" sldId="288"/>
            <ac:spMk id="2" creationId="{5262B61F-6FAC-CF32-2FDE-830697135AF6}"/>
          </ac:spMkLst>
        </pc:spChg>
        <pc:spChg chg="mod">
          <ac:chgData name="David Butler" userId="1d4169bac4fa5473" providerId="LiveId" clId="{47EA5C47-FFD6-49D6-8880-D010D129CA85}" dt="2026-08-30T09:43:07.908" v="92" actId="404"/>
          <ac:spMkLst>
            <pc:docMk/>
            <pc:sldMk cId="2013782049" sldId="288"/>
            <ac:spMk id="3" creationId="{45A52F73-8D3C-2C90-CE3D-13977E63432F}"/>
          </ac:spMkLst>
        </pc:spChg>
        <pc:spChg chg="del mod">
          <ac:chgData name="David Butler" userId="1d4169bac4fa5473" providerId="LiveId" clId="{47EA5C47-FFD6-49D6-8880-D010D129CA85}" dt="2026-08-30T09:44:21.452" v="123" actId="478"/>
          <ac:spMkLst>
            <pc:docMk/>
            <pc:sldMk cId="2013782049" sldId="288"/>
            <ac:spMk id="4" creationId="{75B4E6B2-3C46-C660-D206-6311C2FF81A4}"/>
          </ac:spMkLst>
        </pc:spChg>
        <pc:spChg chg="add mod">
          <ac:chgData name="David Butler" userId="1d4169bac4fa5473" providerId="LiveId" clId="{47EA5C47-FFD6-49D6-8880-D010D129CA85}" dt="2026-08-30T09:43:30.497" v="103" actId="20577"/>
          <ac:spMkLst>
            <pc:docMk/>
            <pc:sldMk cId="2013782049" sldId="288"/>
            <ac:spMk id="5" creationId="{DD87F1E2-3117-633D-2255-7391F7525BA3}"/>
          </ac:spMkLst>
        </pc:spChg>
        <pc:spChg chg="mod">
          <ac:chgData name="David Butler" userId="1d4169bac4fa5473" providerId="LiveId" clId="{47EA5C47-FFD6-49D6-8880-D010D129CA85}" dt="2026-08-30T09:43:15.236" v="94" actId="14100"/>
          <ac:spMkLst>
            <pc:docMk/>
            <pc:sldMk cId="2013782049" sldId="288"/>
            <ac:spMk id="6" creationId="{93384B79-4C1D-81A8-B82F-1FFB391BEE61}"/>
          </ac:spMkLst>
        </pc:spChg>
        <pc:spChg chg="mod">
          <ac:chgData name="David Butler" userId="1d4169bac4fa5473" providerId="LiveId" clId="{47EA5C47-FFD6-49D6-8880-D010D129CA85}" dt="2026-08-30T09:44:26.029" v="125" actId="1076"/>
          <ac:spMkLst>
            <pc:docMk/>
            <pc:sldMk cId="2013782049" sldId="288"/>
            <ac:spMk id="7" creationId="{3B3DB203-654A-7641-5AE4-AEDBD3BA43A7}"/>
          </ac:spMkLst>
        </pc:spChg>
        <pc:spChg chg="add del mod">
          <ac:chgData name="David Butler" userId="1d4169bac4fa5473" providerId="LiveId" clId="{47EA5C47-FFD6-49D6-8880-D010D129CA85}" dt="2026-08-30T09:44:23.793" v="124" actId="478"/>
          <ac:spMkLst>
            <pc:docMk/>
            <pc:sldMk cId="2013782049" sldId="288"/>
            <ac:spMk id="8" creationId="{91CD31F7-1C98-CD6B-F14D-BB8770DE91F8}"/>
          </ac:spMkLst>
        </pc:spChg>
        <pc:spChg chg="mod">
          <ac:chgData name="David Butler" userId="1d4169bac4fa5473" providerId="LiveId" clId="{47EA5C47-FFD6-49D6-8880-D010D129CA85}" dt="2026-08-30T09:44:27.608" v="126" actId="1076"/>
          <ac:spMkLst>
            <pc:docMk/>
            <pc:sldMk cId="2013782049" sldId="288"/>
            <ac:spMk id="9" creationId="{3F31409A-6B84-09CA-0B69-8E7D2F16486D}"/>
          </ac:spMkLst>
        </pc:spChg>
        <pc:spChg chg="mod">
          <ac:chgData name="David Butler" userId="1d4169bac4fa5473" providerId="LiveId" clId="{47EA5C47-FFD6-49D6-8880-D010D129CA85}" dt="2026-08-30T09:42:42.832" v="79" actId="1076"/>
          <ac:spMkLst>
            <pc:docMk/>
            <pc:sldMk cId="2013782049" sldId="288"/>
            <ac:spMk id="10" creationId="{8C8A64E4-0756-FE72-CF52-7CE001B75A75}"/>
          </ac:spMkLst>
        </pc:spChg>
        <pc:spChg chg="mod">
          <ac:chgData name="David Butler" userId="1d4169bac4fa5473" providerId="LiveId" clId="{47EA5C47-FFD6-49D6-8880-D010D129CA85}" dt="2026-08-30T09:43:50.237" v="109" actId="404"/>
          <ac:spMkLst>
            <pc:docMk/>
            <pc:sldMk cId="2013782049" sldId="288"/>
            <ac:spMk id="11" creationId="{7EAF4343-30D2-BDED-2003-FBD47C56CE97}"/>
          </ac:spMkLst>
        </pc:spChg>
      </pc:sldChg>
      <pc:sldChg chg="modSp mod">
        <pc:chgData name="David Butler" userId="1d4169bac4fa5473" providerId="LiveId" clId="{47EA5C47-FFD6-49D6-8880-D010D129CA85}" dt="2026-08-30T09:45:59.867" v="164" actId="20577"/>
        <pc:sldMkLst>
          <pc:docMk/>
          <pc:sldMk cId="2066152977" sldId="292"/>
        </pc:sldMkLst>
        <pc:spChg chg="mod">
          <ac:chgData name="David Butler" userId="1d4169bac4fa5473" providerId="LiveId" clId="{47EA5C47-FFD6-49D6-8880-D010D129CA85}" dt="2026-08-30T09:45:59.867" v="164" actId="20577"/>
          <ac:spMkLst>
            <pc:docMk/>
            <pc:sldMk cId="2066152977" sldId="292"/>
            <ac:spMk id="2" creationId="{4848990B-36ED-314A-61D9-938D3DD9F189}"/>
          </ac:spMkLst>
        </pc:spChg>
      </pc:sldChg>
      <pc:sldChg chg="modSp mod">
        <pc:chgData name="David Butler" userId="1d4169bac4fa5473" providerId="LiveId" clId="{47EA5C47-FFD6-49D6-8880-D010D129CA85}" dt="2026-08-30T09:46:10.477" v="173" actId="20577"/>
        <pc:sldMkLst>
          <pc:docMk/>
          <pc:sldMk cId="712021484" sldId="295"/>
        </pc:sldMkLst>
        <pc:spChg chg="mod">
          <ac:chgData name="David Butler" userId="1d4169bac4fa5473" providerId="LiveId" clId="{47EA5C47-FFD6-49D6-8880-D010D129CA85}" dt="2026-08-30T09:46:10.477" v="173" actId="20577"/>
          <ac:spMkLst>
            <pc:docMk/>
            <pc:sldMk cId="712021484" sldId="295"/>
            <ac:spMk id="2" creationId="{4A3F583D-7557-9B6F-A737-E7C6AC3D0552}"/>
          </ac:spMkLst>
        </pc:spChg>
      </pc:sldChg>
      <pc:sldChg chg="modSp mod">
        <pc:chgData name="David Butler" userId="1d4169bac4fa5473" providerId="LiveId" clId="{47EA5C47-FFD6-49D6-8880-D010D129CA85}" dt="2026-08-30T09:45:56.505" v="161" actId="20577"/>
        <pc:sldMkLst>
          <pc:docMk/>
          <pc:sldMk cId="1236964882" sldId="296"/>
        </pc:sldMkLst>
        <pc:spChg chg="mod">
          <ac:chgData name="David Butler" userId="1d4169bac4fa5473" providerId="LiveId" clId="{47EA5C47-FFD6-49D6-8880-D010D129CA85}" dt="2026-08-30T09:45:56.505" v="161" actId="20577"/>
          <ac:spMkLst>
            <pc:docMk/>
            <pc:sldMk cId="1236964882" sldId="296"/>
            <ac:spMk id="2" creationId="{7AF54C58-67CA-5770-1BC5-F7BE77EE1887}"/>
          </ac:spMkLst>
        </pc:spChg>
      </pc:sldChg>
      <pc:sldChg chg="delSp modSp add mod">
        <pc:chgData name="David Butler" userId="1d4169bac4fa5473" providerId="LiveId" clId="{47EA5C47-FFD6-49D6-8880-D010D129CA85}" dt="2026-08-30T09:44:44.528" v="132" actId="1076"/>
        <pc:sldMkLst>
          <pc:docMk/>
          <pc:sldMk cId="2278345369" sldId="297"/>
        </pc:sldMkLst>
        <pc:spChg chg="mod">
          <ac:chgData name="David Butler" userId="1d4169bac4fa5473" providerId="LiveId" clId="{47EA5C47-FFD6-49D6-8880-D010D129CA85}" dt="2026-08-30T09:44:44.528" v="132" actId="1076"/>
          <ac:spMkLst>
            <pc:docMk/>
            <pc:sldMk cId="2278345369" sldId="297"/>
            <ac:spMk id="2" creationId="{A27E737C-192E-E661-FF26-FD3E72C05423}"/>
          </ac:spMkLst>
        </pc:spChg>
        <pc:spChg chg="mod">
          <ac:chgData name="David Butler" userId="1d4169bac4fa5473" providerId="LiveId" clId="{47EA5C47-FFD6-49D6-8880-D010D129CA85}" dt="2026-08-30T09:44:40.388" v="130" actId="1076"/>
          <ac:spMkLst>
            <pc:docMk/>
            <pc:sldMk cId="2278345369" sldId="297"/>
            <ac:spMk id="3" creationId="{13CAE07E-C643-79EE-D193-01157075AC83}"/>
          </ac:spMkLst>
        </pc:spChg>
        <pc:spChg chg="del">
          <ac:chgData name="David Butler" userId="1d4169bac4fa5473" providerId="LiveId" clId="{47EA5C47-FFD6-49D6-8880-D010D129CA85}" dt="2026-08-30T09:44:33.401" v="127" actId="478"/>
          <ac:spMkLst>
            <pc:docMk/>
            <pc:sldMk cId="2278345369" sldId="297"/>
            <ac:spMk id="7" creationId="{F73BBEF0-525D-6075-92BD-BA9F9E16A3C1}"/>
          </ac:spMkLst>
        </pc:spChg>
        <pc:spChg chg="mod">
          <ac:chgData name="David Butler" userId="1d4169bac4fa5473" providerId="LiveId" clId="{47EA5C47-FFD6-49D6-8880-D010D129CA85}" dt="2026-08-30T09:44:38.646" v="129" actId="1076"/>
          <ac:spMkLst>
            <pc:docMk/>
            <pc:sldMk cId="2278345369" sldId="297"/>
            <ac:spMk id="8" creationId="{1AFE3AA1-93F2-2DD2-435C-68C7F7D153ED}"/>
          </ac:spMkLst>
        </pc:spChg>
        <pc:spChg chg="del">
          <ac:chgData name="David Butler" userId="1d4169bac4fa5473" providerId="LiveId" clId="{47EA5C47-FFD6-49D6-8880-D010D129CA85}" dt="2026-08-30T09:44:36.475" v="128" actId="478"/>
          <ac:spMkLst>
            <pc:docMk/>
            <pc:sldMk cId="2278345369" sldId="297"/>
            <ac:spMk id="10" creationId="{79AEBD2E-6D50-96E2-5EE2-EE13355B04F3}"/>
          </ac:spMkLst>
        </pc:spChg>
        <pc:spChg chg="mod">
          <ac:chgData name="David Butler" userId="1d4169bac4fa5473" providerId="LiveId" clId="{47EA5C47-FFD6-49D6-8880-D010D129CA85}" dt="2026-08-30T09:44:42.634" v="131" actId="1076"/>
          <ac:spMkLst>
            <pc:docMk/>
            <pc:sldMk cId="2278345369" sldId="297"/>
            <ac:spMk id="11" creationId="{0BB07D28-64D3-61F9-5FD2-8DEE257CD7B4}"/>
          </ac:spMkLst>
        </pc:spChg>
      </pc:sldChg>
      <pc:sldChg chg="delSp modSp add mod">
        <pc:chgData name="David Butler" userId="1d4169bac4fa5473" providerId="LiveId" clId="{47EA5C47-FFD6-49D6-8880-D010D129CA85}" dt="2026-08-30T09:45:05.062" v="140" actId="1076"/>
        <pc:sldMkLst>
          <pc:docMk/>
          <pc:sldMk cId="1681573246" sldId="298"/>
        </pc:sldMkLst>
        <pc:spChg chg="del">
          <ac:chgData name="David Butler" userId="1d4169bac4fa5473" providerId="LiveId" clId="{47EA5C47-FFD6-49D6-8880-D010D129CA85}" dt="2026-08-30T09:44:47.908" v="133" actId="478"/>
          <ac:spMkLst>
            <pc:docMk/>
            <pc:sldMk cId="1681573246" sldId="298"/>
            <ac:spMk id="2" creationId="{C1C9A157-3BBA-E5B6-BDF0-052BF39D44EB}"/>
          </ac:spMkLst>
        </pc:spChg>
        <pc:spChg chg="mod">
          <ac:chgData name="David Butler" userId="1d4169bac4fa5473" providerId="LiveId" clId="{47EA5C47-FFD6-49D6-8880-D010D129CA85}" dt="2026-08-30T09:45:00.879" v="138" actId="1076"/>
          <ac:spMkLst>
            <pc:docMk/>
            <pc:sldMk cId="1681573246" sldId="298"/>
            <ac:spMk id="3" creationId="{5DA0B60F-823E-5989-7ACD-48C4C0B01AE4}"/>
          </ac:spMkLst>
        </pc:spChg>
        <pc:spChg chg="mod">
          <ac:chgData name="David Butler" userId="1d4169bac4fa5473" providerId="LiveId" clId="{47EA5C47-FFD6-49D6-8880-D010D129CA85}" dt="2026-08-30T09:45:03.022" v="139" actId="1076"/>
          <ac:spMkLst>
            <pc:docMk/>
            <pc:sldMk cId="1681573246" sldId="298"/>
            <ac:spMk id="4" creationId="{EFDE76D3-51C9-6B77-952A-7253ACBE3824}"/>
          </ac:spMkLst>
        </pc:spChg>
        <pc:spChg chg="mod">
          <ac:chgData name="David Butler" userId="1d4169bac4fa5473" providerId="LiveId" clId="{47EA5C47-FFD6-49D6-8880-D010D129CA85}" dt="2026-08-30T09:44:51.473" v="135" actId="1076"/>
          <ac:spMkLst>
            <pc:docMk/>
            <pc:sldMk cId="1681573246" sldId="298"/>
            <ac:spMk id="5" creationId="{95CCD02B-6B1F-9757-64C7-A49FC4854739}"/>
          </ac:spMkLst>
        </pc:spChg>
        <pc:spChg chg="del">
          <ac:chgData name="David Butler" userId="1d4169bac4fa5473" providerId="LiveId" clId="{47EA5C47-FFD6-49D6-8880-D010D129CA85}" dt="2026-08-30T09:44:49.532" v="134" actId="478"/>
          <ac:spMkLst>
            <pc:docMk/>
            <pc:sldMk cId="1681573246" sldId="298"/>
            <ac:spMk id="6" creationId="{A2482014-657D-7B5D-D68A-12C2B6249705}"/>
          </ac:spMkLst>
        </pc:spChg>
        <pc:spChg chg="mod">
          <ac:chgData name="David Butler" userId="1d4169bac4fa5473" providerId="LiveId" clId="{47EA5C47-FFD6-49D6-8880-D010D129CA85}" dt="2026-08-30T09:44:53.567" v="136" actId="1076"/>
          <ac:spMkLst>
            <pc:docMk/>
            <pc:sldMk cId="1681573246" sldId="298"/>
            <ac:spMk id="7" creationId="{05A9EB01-FA49-C791-09CD-1864DAC42081}"/>
          </ac:spMkLst>
        </pc:spChg>
        <pc:spChg chg="mod">
          <ac:chgData name="David Butler" userId="1d4169bac4fa5473" providerId="LiveId" clId="{47EA5C47-FFD6-49D6-8880-D010D129CA85}" dt="2026-08-30T09:44:57.516" v="137" actId="1076"/>
          <ac:spMkLst>
            <pc:docMk/>
            <pc:sldMk cId="1681573246" sldId="298"/>
            <ac:spMk id="8" creationId="{F00D0C92-0B1D-8F69-97D2-F637ED517545}"/>
          </ac:spMkLst>
        </pc:spChg>
        <pc:spChg chg="mod">
          <ac:chgData name="David Butler" userId="1d4169bac4fa5473" providerId="LiveId" clId="{47EA5C47-FFD6-49D6-8880-D010D129CA85}" dt="2026-08-30T09:45:05.062" v="140" actId="1076"/>
          <ac:spMkLst>
            <pc:docMk/>
            <pc:sldMk cId="1681573246" sldId="298"/>
            <ac:spMk id="9" creationId="{E27199CC-57FD-C250-A124-86F68966E41A}"/>
          </ac:spMkLst>
        </pc:spChg>
      </pc:sldChg>
      <pc:sldChg chg="delSp modSp add mod">
        <pc:chgData name="David Butler" userId="1d4169bac4fa5473" providerId="LiveId" clId="{47EA5C47-FFD6-49D6-8880-D010D129CA85}" dt="2026-08-30T09:45:25.211" v="149" actId="1076"/>
        <pc:sldMkLst>
          <pc:docMk/>
          <pc:sldMk cId="56743436" sldId="299"/>
        </pc:sldMkLst>
        <pc:spChg chg="mod">
          <ac:chgData name="David Butler" userId="1d4169bac4fa5473" providerId="LiveId" clId="{47EA5C47-FFD6-49D6-8880-D010D129CA85}" dt="2026-08-30T09:45:21.032" v="147" actId="1076"/>
          <ac:spMkLst>
            <pc:docMk/>
            <pc:sldMk cId="56743436" sldId="299"/>
            <ac:spMk id="4" creationId="{45B897CC-3AA8-941F-60E8-C523AAEF140B}"/>
          </ac:spMkLst>
        </pc:spChg>
        <pc:spChg chg="del">
          <ac:chgData name="David Butler" userId="1d4169bac4fa5473" providerId="LiveId" clId="{47EA5C47-FFD6-49D6-8880-D010D129CA85}" dt="2026-08-30T09:45:09.903" v="143" actId="478"/>
          <ac:spMkLst>
            <pc:docMk/>
            <pc:sldMk cId="56743436" sldId="299"/>
            <ac:spMk id="5" creationId="{141D207D-D927-5B77-4876-A9BB9AA5A841}"/>
          </ac:spMkLst>
        </pc:spChg>
        <pc:spChg chg="mod">
          <ac:chgData name="David Butler" userId="1d4169bac4fa5473" providerId="LiveId" clId="{47EA5C47-FFD6-49D6-8880-D010D129CA85}" dt="2026-08-30T09:45:23.037" v="148" actId="1076"/>
          <ac:spMkLst>
            <pc:docMk/>
            <pc:sldMk cId="56743436" sldId="299"/>
            <ac:spMk id="6" creationId="{CFD94F19-65F8-A05D-E184-A8F6DCC8EC3C}"/>
          </ac:spMkLst>
        </pc:spChg>
        <pc:spChg chg="mod">
          <ac:chgData name="David Butler" userId="1d4169bac4fa5473" providerId="LiveId" clId="{47EA5C47-FFD6-49D6-8880-D010D129CA85}" dt="2026-08-30T09:45:25.211" v="149" actId="1076"/>
          <ac:spMkLst>
            <pc:docMk/>
            <pc:sldMk cId="56743436" sldId="299"/>
            <ac:spMk id="7" creationId="{46379646-478C-F267-C540-FD3C2187DB18}"/>
          </ac:spMkLst>
        </pc:spChg>
        <pc:spChg chg="mod">
          <ac:chgData name="David Butler" userId="1d4169bac4fa5473" providerId="LiveId" clId="{47EA5C47-FFD6-49D6-8880-D010D129CA85}" dt="2026-08-30T09:45:11.607" v="144" actId="1076"/>
          <ac:spMkLst>
            <pc:docMk/>
            <pc:sldMk cId="56743436" sldId="299"/>
            <ac:spMk id="8" creationId="{23EC7AC9-C7A6-C787-FBB7-13CD15A1ECC5}"/>
          </ac:spMkLst>
        </pc:spChg>
        <pc:spChg chg="mod">
          <ac:chgData name="David Butler" userId="1d4169bac4fa5473" providerId="LiveId" clId="{47EA5C47-FFD6-49D6-8880-D010D129CA85}" dt="2026-08-30T09:45:15.934" v="146" actId="1076"/>
          <ac:spMkLst>
            <pc:docMk/>
            <pc:sldMk cId="56743436" sldId="299"/>
            <ac:spMk id="9" creationId="{0DB9F5A0-FE76-49C6-8852-E28A039327FD}"/>
          </ac:spMkLst>
        </pc:spChg>
        <pc:spChg chg="del mod">
          <ac:chgData name="David Butler" userId="1d4169bac4fa5473" providerId="LiveId" clId="{47EA5C47-FFD6-49D6-8880-D010D129CA85}" dt="2026-08-30T09:45:08.520" v="142" actId="478"/>
          <ac:spMkLst>
            <pc:docMk/>
            <pc:sldMk cId="56743436" sldId="299"/>
            <ac:spMk id="11" creationId="{B8D7E14C-59F1-8687-7F51-CEDA2B3BC2CD}"/>
          </ac:spMkLst>
        </pc:spChg>
      </pc:sldChg>
      <pc:sldChg chg="delSp modSp add mod">
        <pc:chgData name="David Butler" userId="1d4169bac4fa5473" providerId="LiveId" clId="{47EA5C47-FFD6-49D6-8880-D010D129CA85}" dt="2026-08-30T09:45:48.144" v="157" actId="1076"/>
        <pc:sldMkLst>
          <pc:docMk/>
          <pc:sldMk cId="548378583" sldId="300"/>
        </pc:sldMkLst>
        <pc:spChg chg="mod">
          <ac:chgData name="David Butler" userId="1d4169bac4fa5473" providerId="LiveId" clId="{47EA5C47-FFD6-49D6-8880-D010D129CA85}" dt="2026-08-30T09:45:39.356" v="153" actId="1076"/>
          <ac:spMkLst>
            <pc:docMk/>
            <pc:sldMk cId="548378583" sldId="300"/>
            <ac:spMk id="3" creationId="{1E3F6904-86FD-353A-15F0-E475FF781814}"/>
          </ac:spMkLst>
        </pc:spChg>
        <pc:spChg chg="del">
          <ac:chgData name="David Butler" userId="1d4169bac4fa5473" providerId="LiveId" clId="{47EA5C47-FFD6-49D6-8880-D010D129CA85}" dt="2026-08-30T09:45:35.116" v="151" actId="478"/>
          <ac:spMkLst>
            <pc:docMk/>
            <pc:sldMk cId="548378583" sldId="300"/>
            <ac:spMk id="4" creationId="{ABB99EBB-7788-E2A2-D063-61940FDF6605}"/>
          </ac:spMkLst>
        </pc:spChg>
        <pc:spChg chg="mod">
          <ac:chgData name="David Butler" userId="1d4169bac4fa5473" providerId="LiveId" clId="{47EA5C47-FFD6-49D6-8880-D010D129CA85}" dt="2026-08-30T09:45:46.043" v="156" actId="1076"/>
          <ac:spMkLst>
            <pc:docMk/>
            <pc:sldMk cId="548378583" sldId="300"/>
            <ac:spMk id="5" creationId="{10FA855A-DBAE-963F-18B0-4BA7ACF45CFC}"/>
          </ac:spMkLst>
        </pc:spChg>
        <pc:spChg chg="mod">
          <ac:chgData name="David Butler" userId="1d4169bac4fa5473" providerId="LiveId" clId="{47EA5C47-FFD6-49D6-8880-D010D129CA85}" dt="2026-08-30T09:45:41.472" v="154" actId="1076"/>
          <ac:spMkLst>
            <pc:docMk/>
            <pc:sldMk cId="548378583" sldId="300"/>
            <ac:spMk id="6" creationId="{A9DF02D3-7502-D5BE-4B8A-0716206626B0}"/>
          </ac:spMkLst>
        </pc:spChg>
        <pc:spChg chg="mod">
          <ac:chgData name="David Butler" userId="1d4169bac4fa5473" providerId="LiveId" clId="{47EA5C47-FFD6-49D6-8880-D010D129CA85}" dt="2026-08-30T09:45:37.037" v="152" actId="1076"/>
          <ac:spMkLst>
            <pc:docMk/>
            <pc:sldMk cId="548378583" sldId="300"/>
            <ac:spMk id="7" creationId="{438AFFB7-17A4-9C3D-B2A9-834C11B9BDD9}"/>
          </ac:spMkLst>
        </pc:spChg>
        <pc:spChg chg="mod">
          <ac:chgData name="David Butler" userId="1d4169bac4fa5473" providerId="LiveId" clId="{47EA5C47-FFD6-49D6-8880-D010D129CA85}" dt="2026-08-30T09:45:48.144" v="157" actId="1076"/>
          <ac:spMkLst>
            <pc:docMk/>
            <pc:sldMk cId="548378583" sldId="300"/>
            <ac:spMk id="8" creationId="{0DF9CF79-6B53-783B-7A69-BFF8963C1240}"/>
          </ac:spMkLst>
        </pc:spChg>
        <pc:spChg chg="del">
          <ac:chgData name="David Butler" userId="1d4169bac4fa5473" providerId="LiveId" clId="{47EA5C47-FFD6-49D6-8880-D010D129CA85}" dt="2026-08-30T09:45:29.947" v="150" actId="478"/>
          <ac:spMkLst>
            <pc:docMk/>
            <pc:sldMk cId="548378583" sldId="300"/>
            <ac:spMk id="9" creationId="{FD692C48-AA99-F444-D69A-A5DCD6819A82}"/>
          </ac:spMkLst>
        </pc:spChg>
        <pc:spChg chg="mod">
          <ac:chgData name="David Butler" userId="1d4169bac4fa5473" providerId="LiveId" clId="{47EA5C47-FFD6-49D6-8880-D010D129CA85}" dt="2026-08-30T09:45:43.774" v="155" actId="1076"/>
          <ac:spMkLst>
            <pc:docMk/>
            <pc:sldMk cId="548378583" sldId="300"/>
            <ac:spMk id="10" creationId="{585DF3B4-EDF8-DAF2-CDD0-DE3FC6922D4B}"/>
          </ac:spMkLst>
        </pc:spChg>
      </pc:sldChg>
      <pc:sldChg chg="add del">
        <pc:chgData name="David Butler" userId="1d4169bac4fa5473" providerId="LiveId" clId="{47EA5C47-FFD6-49D6-8880-D010D129CA85}" dt="2026-08-30T09:45:52.478" v="158" actId="47"/>
        <pc:sldMkLst>
          <pc:docMk/>
          <pc:sldMk cId="2178268516" sldId="301"/>
        </pc:sldMkLst>
      </pc:sldChg>
      <pc:sldChg chg="addSp modSp del mod">
        <pc:chgData name="David Butler" userId="1d4169bac4fa5473" providerId="LiveId" clId="{47EA5C47-FFD6-49D6-8880-D010D129CA85}" dt="2026-08-30T09:44:11.806" v="117" actId="47"/>
        <pc:sldMkLst>
          <pc:docMk/>
          <pc:sldMk cId="3900990941" sldId="302"/>
        </pc:sldMkLst>
        <pc:spChg chg="mod">
          <ac:chgData name="David Butler" userId="1d4169bac4fa5473" providerId="LiveId" clId="{47EA5C47-FFD6-49D6-8880-D010D129CA85}" dt="2026-08-30T09:42:54.974" v="86" actId="404"/>
          <ac:spMkLst>
            <pc:docMk/>
            <pc:sldMk cId="3900990941" sldId="302"/>
            <ac:spMk id="2" creationId="{FF6CEC6D-26E3-2038-718E-CE24BC2D0DCD}"/>
          </ac:spMkLst>
        </pc:spChg>
        <pc:spChg chg="add mod">
          <ac:chgData name="David Butler" userId="1d4169bac4fa5473" providerId="LiveId" clId="{47EA5C47-FFD6-49D6-8880-D010D129CA85}" dt="2026-08-30T09:42:53.136" v="84" actId="1076"/>
          <ac:spMkLst>
            <pc:docMk/>
            <pc:sldMk cId="3900990941" sldId="302"/>
            <ac:spMk id="6" creationId="{9DEDF39A-AA06-98A3-9216-7E0748D4625A}"/>
          </ac:spMkLst>
        </pc:spChg>
        <pc:spChg chg="mod">
          <ac:chgData name="David Butler" userId="1d4169bac4fa5473" providerId="LiveId" clId="{47EA5C47-FFD6-49D6-8880-D010D129CA85}" dt="2026-08-30T09:42:48.062" v="82" actId="404"/>
          <ac:spMkLst>
            <pc:docMk/>
            <pc:sldMk cId="3900990941" sldId="302"/>
            <ac:spMk id="11" creationId="{CB3A6CD2-ADDC-B3F2-121D-5BF3FE2A8404}"/>
          </ac:spMkLst>
        </pc:spChg>
      </pc:sldChg>
      <pc:sldChg chg="del">
        <pc:chgData name="David Butler" userId="1d4169bac4fa5473" providerId="LiveId" clId="{47EA5C47-FFD6-49D6-8880-D010D129CA85}" dt="2026-08-30T09:44:11.806" v="117" actId="47"/>
        <pc:sldMkLst>
          <pc:docMk/>
          <pc:sldMk cId="467144353" sldId="303"/>
        </pc:sldMkLst>
      </pc:sldChg>
      <pc:sldChg chg="del">
        <pc:chgData name="David Butler" userId="1d4169bac4fa5473" providerId="LiveId" clId="{47EA5C47-FFD6-49D6-8880-D010D129CA85}" dt="2026-08-30T09:44:11.806" v="117" actId="47"/>
        <pc:sldMkLst>
          <pc:docMk/>
          <pc:sldMk cId="2709522771" sldId="304"/>
        </pc:sldMkLst>
      </pc:sldChg>
      <pc:sldChg chg="del">
        <pc:chgData name="David Butler" userId="1d4169bac4fa5473" providerId="LiveId" clId="{47EA5C47-FFD6-49D6-8880-D010D129CA85}" dt="2026-08-30T09:44:11.806" v="117" actId="47"/>
        <pc:sldMkLst>
          <pc:docMk/>
          <pc:sldMk cId="4247441253" sldId="305"/>
        </pc:sldMkLst>
      </pc:sldChg>
      <pc:sldChg chg="del">
        <pc:chgData name="David Butler" userId="1d4169bac4fa5473" providerId="LiveId" clId="{47EA5C47-FFD6-49D6-8880-D010D129CA85}" dt="2026-08-30T09:44:11.806" v="117" actId="47"/>
        <pc:sldMkLst>
          <pc:docMk/>
          <pc:sldMk cId="333704021" sldId="306"/>
        </pc:sldMkLst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FAC063-2722-E446-6BDB-734A6DA33E9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FD6B9E6-E360-1D90-40A0-CE15C7C585B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864DB4B-D1CD-B42E-6CCD-0B616F3080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30/08/2026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ADAB5EC-7420-034D-9F3F-2C1898B204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7D13A8C-541B-8318-F787-0FABC22727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645187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74DC2E-150D-DFA3-30A8-2F1EC8A6EC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2E8C9F6-A01F-6B33-3903-61C32A28476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A156015-550C-8407-5DE7-93C0C832B8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30/08/2026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47D3219-DDCF-693D-BABA-431B82904B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8450CEE-B831-C355-87F0-128CB96440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267314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F311679-E252-1059-E002-1D0E2FBD6ED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2C57023-16FF-EE39-E6DD-6AE7BB5E498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612F459-55E9-5D25-F6FB-501A0F43AC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30/08/2026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88200B1-40D8-DBCB-EEFC-464ED924F7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D077377-4329-DE7E-6E4F-726396F6A1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829788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2627E6-9AE8-031A-139B-52159DD67B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22D2CE9-0CEB-7940-175F-05A945E753E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5EA6059-E30F-6A7B-1EBC-E148A1676F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30/08/2026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CF290F3-B2C4-49B4-6431-F662CE5899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61D2574-FA42-7DCB-FA3B-97EA777A2E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811318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1AAE2C-A71B-1142-EA1B-DE270A39F1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2E2B5A2-1017-094F-2B2B-AB6F07C594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DADB904-25C4-83DE-E977-20BC97592A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30/08/2026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BD9E6A1-4260-6ED9-5D73-5B55247AAD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3CDC8DC-89F0-91E0-90AF-8366C3E12C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093525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8B0965-D685-3701-3029-948A85258B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D14157E-034A-F67C-55C3-D57C7C8DD29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0EE2FE1-EB5C-3BCC-0220-B48C2D6FC51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6C01DFD-4DC1-DD53-7CBC-01DC2FF405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30/08/2026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A36ADD7-1695-A3A8-918A-A5227FE793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3612F7E-8474-B1D8-706D-714974596E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218900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51A088-B8E9-F0DA-8505-94A03B49EE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2B2EFB5-9494-1750-B973-A9937E98A28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D312ACD-9B2A-FA1B-3658-B3BC28CB236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6B699A8-03F5-DB82-CA0B-C46772EA43C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5327713-098E-D076-9E5B-A592F4DAAB1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001A786-3B2E-D621-82FB-C9E8841A7A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30/08/2026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DB1E709-F969-7377-FC34-20FB828BDB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0C510A9-60FD-A484-899F-D614CCCBD7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254327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2DF99F-D107-AA02-E69B-47DD5618F8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893F426-74B8-AB4F-1836-79890C32A6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30/08/2026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2E9DB8E-77E0-EDA7-F71A-3390D3B551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AA0E4C7-F596-482D-52BD-B6A0D2F0B8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202682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1C0CF45-DA7F-0C93-7725-8330F98738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30/08/2026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3988922-B569-5A71-B079-5AAD8D483A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2B3CC9F-7683-C00C-5D89-58733C8E49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247907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3DE0E6-8861-194C-CCE9-CA3740B474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173030C-F911-6DF6-6177-CFDC2DCD3B4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D41E094-F9D5-D41F-6BFE-65A0E56FB85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2351700-667E-E1CC-15AA-A24DEF0AE0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30/08/2026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79989FD-4624-A203-B63E-1C9C7B1252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3D40D4C-CC22-A89A-92E7-1210B3B448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276779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581214-A72C-CC6B-1AF3-B14CEE51CE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007A123-C6A5-E547-C0AB-33CD8138DE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0ACE378-CF18-AB49-CE1C-BB16AF83FF1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B1683C4-F7D6-C2C4-DF48-7D416C064F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30/08/2026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0135B9F-BB11-2EC8-1899-23CC886780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4FE468E-A73A-BBBF-FFF1-ED6EC010C6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273400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03B2848-EE95-AD72-3EAE-5E98AE2FFE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358048F-8A1D-B9CA-7A01-CA18A392E5F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49B2BDC-C0F0-F54E-3605-9AF7976A7F6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9D1863-5DDA-4F4C-821B-E2590A21868E}" type="datetimeFigureOut">
              <a:rPr lang="en-GB" smtClean="0"/>
              <a:t>30/08/2026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4727959-CB4B-F092-C81C-7ABDDF6A509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51A22A7-7816-3308-C803-B0FF9269E5C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440469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DA25F6E-E038-25F3-E766-CA21E5D5642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7D4B08E-949A-0519-89FB-476B7535F6CF}"/>
              </a:ext>
            </a:extLst>
          </p:cNvPr>
          <p:cNvSpPr txBox="1"/>
          <p:nvPr/>
        </p:nvSpPr>
        <p:spPr>
          <a:xfrm>
            <a:off x="122345" y="179964"/>
            <a:ext cx="6761226" cy="62478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371600" indent="-1371600">
              <a:buAutoNum type="arabicPeriod"/>
            </a:pPr>
            <a:r>
              <a:rPr lang="en-GB" sz="8000" b="1" dirty="0">
                <a:latin typeface="Century Gothic" panose="020B0502020202020204" pitchFamily="34" charset="0"/>
              </a:rPr>
              <a:t>get</a:t>
            </a:r>
          </a:p>
          <a:p>
            <a:pPr marL="1371600" indent="-1371600">
              <a:buAutoNum type="arabicPeriod"/>
            </a:pPr>
            <a:r>
              <a:rPr lang="en-GB" sz="8000" b="1" dirty="0">
                <a:latin typeface="Century Gothic" panose="020B0502020202020204" pitchFamily="34" charset="0"/>
              </a:rPr>
              <a:t>hot</a:t>
            </a:r>
          </a:p>
          <a:p>
            <a:pPr marL="1371600" indent="-1371600">
              <a:buAutoNum type="arabicPeriod"/>
            </a:pPr>
            <a:r>
              <a:rPr lang="en-GB" sz="8000" b="1" dirty="0">
                <a:latin typeface="Century Gothic" panose="020B0502020202020204" pitchFamily="34" charset="0"/>
              </a:rPr>
              <a:t>pen</a:t>
            </a:r>
          </a:p>
          <a:p>
            <a:pPr marL="1371600" indent="-1371600">
              <a:buAutoNum type="arabicPeriod"/>
            </a:pPr>
            <a:r>
              <a:rPr lang="en-GB" sz="8000" b="1" dirty="0">
                <a:latin typeface="Century Gothic" panose="020B0502020202020204" pitchFamily="34" charset="0"/>
              </a:rPr>
              <a:t>mop</a:t>
            </a:r>
          </a:p>
          <a:p>
            <a:pPr marL="1371600" indent="-1371600">
              <a:buAutoNum type="arabicPeriod"/>
            </a:pPr>
            <a:r>
              <a:rPr lang="en-GB" sz="8000" b="1" dirty="0">
                <a:latin typeface="Century Gothic" panose="020B0502020202020204" pitchFamily="34" charset="0"/>
              </a:rPr>
              <a:t>not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CC1F27E2-9807-14D1-20F8-CEDF3ADB22C2}"/>
              </a:ext>
            </a:extLst>
          </p:cNvPr>
          <p:cNvSpPr txBox="1"/>
          <p:nvPr/>
        </p:nvSpPr>
        <p:spPr>
          <a:xfrm>
            <a:off x="5823857" y="179964"/>
            <a:ext cx="6368143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7200" b="1" dirty="0">
                <a:solidFill>
                  <a:srgbClr val="002060"/>
                </a:solidFill>
                <a:latin typeface="Century Gothic" panose="020B0502020202020204" pitchFamily="34" charset="0"/>
              </a:rPr>
              <a:t>6.  red</a:t>
            </a:r>
          </a:p>
          <a:p>
            <a:r>
              <a:rPr lang="en-GB" sz="7200" b="1" dirty="0">
                <a:solidFill>
                  <a:srgbClr val="002060"/>
                </a:solidFill>
                <a:latin typeface="Century Gothic" panose="020B0502020202020204" pitchFamily="34" charset="0"/>
              </a:rPr>
              <a:t>7.  men</a:t>
            </a:r>
          </a:p>
          <a:p>
            <a:r>
              <a:rPr lang="en-GB" sz="7200" b="1" dirty="0">
                <a:solidFill>
                  <a:srgbClr val="002060"/>
                </a:solidFill>
                <a:latin typeface="Century Gothic" panose="020B0502020202020204" pitchFamily="34" charset="0"/>
              </a:rPr>
              <a:t>8.  on</a:t>
            </a:r>
          </a:p>
          <a:p>
            <a:r>
              <a:rPr lang="en-GB" sz="7200" b="1" dirty="0">
                <a:solidFill>
                  <a:srgbClr val="002060"/>
                </a:solidFill>
                <a:latin typeface="Century Gothic" panose="020B0502020202020204" pitchFamily="34" charset="0"/>
              </a:rPr>
              <a:t>9.  leg</a:t>
            </a:r>
          </a:p>
          <a:p>
            <a:r>
              <a:rPr lang="en-GB" sz="7200" b="1" dirty="0">
                <a:solidFill>
                  <a:srgbClr val="002060"/>
                </a:solidFill>
                <a:latin typeface="Century Gothic" panose="020B0502020202020204" pitchFamily="34" charset="0"/>
              </a:rPr>
              <a:t>10. ten</a:t>
            </a:r>
          </a:p>
        </p:txBody>
      </p:sp>
    </p:spTree>
    <p:extLst>
      <p:ext uri="{BB962C8B-B14F-4D97-AF65-F5344CB8AC3E}">
        <p14:creationId xmlns:p14="http://schemas.microsoft.com/office/powerpoint/2010/main" val="43352764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F1449A2-9196-3CCE-878C-815174DD32F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EF1C3DC-0BC4-ADA8-D3A0-6440E6A3DB88}"/>
              </a:ext>
            </a:extLst>
          </p:cNvPr>
          <p:cNvSpPr txBox="1"/>
          <p:nvPr/>
        </p:nvSpPr>
        <p:spPr>
          <a:xfrm>
            <a:off x="2092875" y="727224"/>
            <a:ext cx="8273419" cy="45089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700" dirty="0">
                <a:latin typeface="Century Gothic" panose="020B0502020202020204" pitchFamily="34" charset="0"/>
              </a:rPr>
              <a:t>men</a:t>
            </a:r>
          </a:p>
        </p:txBody>
      </p:sp>
    </p:spTree>
    <p:extLst>
      <p:ext uri="{BB962C8B-B14F-4D97-AF65-F5344CB8AC3E}">
        <p14:creationId xmlns:p14="http://schemas.microsoft.com/office/powerpoint/2010/main" val="268086473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FAA80C-3B78-5D2E-FDE0-DF0E4BF45FD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6112797-D360-586B-C141-1BB052D81293}"/>
              </a:ext>
            </a:extLst>
          </p:cNvPr>
          <p:cNvSpPr txBox="1"/>
          <p:nvPr/>
        </p:nvSpPr>
        <p:spPr>
          <a:xfrm>
            <a:off x="4152042" y="1419247"/>
            <a:ext cx="4360489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9900" dirty="0">
                <a:latin typeface="Century Gothic" panose="020B0502020202020204" pitchFamily="34" charset="0"/>
              </a:rPr>
              <a:t>red</a:t>
            </a:r>
          </a:p>
        </p:txBody>
      </p:sp>
    </p:spTree>
    <p:extLst>
      <p:ext uri="{BB962C8B-B14F-4D97-AF65-F5344CB8AC3E}">
        <p14:creationId xmlns:p14="http://schemas.microsoft.com/office/powerpoint/2010/main" val="74138605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8D9B7C6-4B8B-15C4-7215-3F4CFF4229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A3F583D-7557-9B6F-A737-E7C6AC3D0552}"/>
              </a:ext>
            </a:extLst>
          </p:cNvPr>
          <p:cNvSpPr txBox="1"/>
          <p:nvPr/>
        </p:nvSpPr>
        <p:spPr>
          <a:xfrm>
            <a:off x="3498391" y="1520988"/>
            <a:ext cx="4971234" cy="29392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sz="18500" dirty="0">
                <a:latin typeface="Century Gothic" panose="020B0502020202020204" pitchFamily="34" charset="0"/>
              </a:rPr>
              <a:t>bed</a:t>
            </a:r>
          </a:p>
        </p:txBody>
      </p:sp>
    </p:spTree>
    <p:extLst>
      <p:ext uri="{BB962C8B-B14F-4D97-AF65-F5344CB8AC3E}">
        <p14:creationId xmlns:p14="http://schemas.microsoft.com/office/powerpoint/2010/main" val="71202148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5A6B596-C4F7-7A73-34CC-590A7531F11F}"/>
              </a:ext>
            </a:extLst>
          </p:cNvPr>
          <p:cNvSpPr txBox="1"/>
          <p:nvPr/>
        </p:nvSpPr>
        <p:spPr>
          <a:xfrm>
            <a:off x="3749043" y="1087697"/>
            <a:ext cx="6904454" cy="53860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4400" dirty="0">
                <a:latin typeface="Century Gothic" panose="020B0502020202020204" pitchFamily="34" charset="0"/>
              </a:rPr>
              <a:t>leg</a:t>
            </a:r>
          </a:p>
        </p:txBody>
      </p:sp>
    </p:spTree>
    <p:extLst>
      <p:ext uri="{BB962C8B-B14F-4D97-AF65-F5344CB8AC3E}">
        <p14:creationId xmlns:p14="http://schemas.microsoft.com/office/powerpoint/2010/main" val="60068325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5A6B596-C4F7-7A73-34CC-590A7531F11F}"/>
              </a:ext>
            </a:extLst>
          </p:cNvPr>
          <p:cNvSpPr txBox="1"/>
          <p:nvPr/>
        </p:nvSpPr>
        <p:spPr>
          <a:xfrm>
            <a:off x="1141549" y="1426164"/>
            <a:ext cx="5763116" cy="37702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3900" dirty="0">
                <a:latin typeface="Century Gothic" panose="020B0502020202020204" pitchFamily="34" charset="0"/>
              </a:rPr>
              <a:t>wet</a:t>
            </a:r>
          </a:p>
        </p:txBody>
      </p:sp>
    </p:spTree>
    <p:extLst>
      <p:ext uri="{BB962C8B-B14F-4D97-AF65-F5344CB8AC3E}">
        <p14:creationId xmlns:p14="http://schemas.microsoft.com/office/powerpoint/2010/main" val="144017909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5A6B596-C4F7-7A73-34CC-590A7531F11F}"/>
              </a:ext>
            </a:extLst>
          </p:cNvPr>
          <p:cNvSpPr txBox="1"/>
          <p:nvPr/>
        </p:nvSpPr>
        <p:spPr>
          <a:xfrm>
            <a:off x="2936240" y="1983641"/>
            <a:ext cx="5989140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9900" dirty="0">
                <a:latin typeface="Century Gothic" panose="020B0502020202020204" pitchFamily="34" charset="0"/>
              </a:rPr>
              <a:t>mop</a:t>
            </a:r>
          </a:p>
        </p:txBody>
      </p:sp>
    </p:spTree>
    <p:extLst>
      <p:ext uri="{BB962C8B-B14F-4D97-AF65-F5344CB8AC3E}">
        <p14:creationId xmlns:p14="http://schemas.microsoft.com/office/powerpoint/2010/main" val="241283576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5A6B596-C4F7-7A73-34CC-590A7531F11F}"/>
              </a:ext>
            </a:extLst>
          </p:cNvPr>
          <p:cNvSpPr txBox="1"/>
          <p:nvPr/>
        </p:nvSpPr>
        <p:spPr>
          <a:xfrm>
            <a:off x="1123106" y="1040085"/>
            <a:ext cx="6067687" cy="45089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700">
                <a:latin typeface="Century Gothic" panose="020B0502020202020204" pitchFamily="34" charset="0"/>
              </a:rPr>
              <a:t>ten</a:t>
            </a:r>
            <a:endParaRPr lang="en-GB" sz="28700" dirty="0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8010197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2D06DE1-4016-4BAF-1647-D6A2C479F6C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3B3DB203-654A-7641-5AE4-AEDBD3BA43A7}"/>
              </a:ext>
            </a:extLst>
          </p:cNvPr>
          <p:cNvSpPr txBox="1"/>
          <p:nvPr/>
        </p:nvSpPr>
        <p:spPr>
          <a:xfrm>
            <a:off x="-355361" y="123676"/>
            <a:ext cx="4746393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800" b="1" dirty="0">
                <a:solidFill>
                  <a:schemeClr val="accent4">
                    <a:lumMod val="75000"/>
                  </a:schemeClr>
                </a:solidFill>
                <a:latin typeface="Century Gothic" panose="020B0502020202020204" pitchFamily="34" charset="0"/>
              </a:rPr>
              <a:t>pen</a:t>
            </a:r>
            <a:endParaRPr lang="en-GB" sz="8000" b="1" dirty="0">
              <a:solidFill>
                <a:schemeClr val="accent4">
                  <a:lumMod val="7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F31409A-6B84-09CA-0B69-8E7D2F16486D}"/>
              </a:ext>
            </a:extLst>
          </p:cNvPr>
          <p:cNvSpPr txBox="1"/>
          <p:nvPr/>
        </p:nvSpPr>
        <p:spPr>
          <a:xfrm>
            <a:off x="3960544" y="1799297"/>
            <a:ext cx="5205624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b="1" dirty="0">
                <a:solidFill>
                  <a:srgbClr val="00B050"/>
                </a:solidFill>
                <a:latin typeface="Century Gothic" panose="020B0502020202020204" pitchFamily="34" charset="0"/>
              </a:rPr>
              <a:t>mop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C8A64E4-0756-FE72-CF52-7CE001B75A75}"/>
              </a:ext>
            </a:extLst>
          </p:cNvPr>
          <p:cNvSpPr txBox="1"/>
          <p:nvPr/>
        </p:nvSpPr>
        <p:spPr>
          <a:xfrm>
            <a:off x="9285280" y="-93528"/>
            <a:ext cx="321683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</a:rPr>
              <a:t>ten</a:t>
            </a:r>
            <a:endParaRPr lang="en-GB" sz="13800" b="1" dirty="0">
              <a:solidFill>
                <a:schemeClr val="accent1">
                  <a:lumMod val="50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EAF4343-30D2-BDED-2003-FBD47C56CE97}"/>
              </a:ext>
            </a:extLst>
          </p:cNvPr>
          <p:cNvSpPr txBox="1"/>
          <p:nvPr/>
        </p:nvSpPr>
        <p:spPr>
          <a:xfrm>
            <a:off x="7553498" y="4536995"/>
            <a:ext cx="419436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rgbClr val="7030A0"/>
                </a:solidFill>
                <a:latin typeface="Century Gothic" panose="020B0502020202020204" pitchFamily="34" charset="0"/>
              </a:rPr>
              <a:t>men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262B61F-6FAC-CF32-2FDE-830697135AF6}"/>
              </a:ext>
            </a:extLst>
          </p:cNvPr>
          <p:cNvSpPr txBox="1"/>
          <p:nvPr/>
        </p:nvSpPr>
        <p:spPr>
          <a:xfrm>
            <a:off x="263149" y="2822482"/>
            <a:ext cx="437417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rgbClr val="FF0000"/>
                </a:solidFill>
                <a:latin typeface="Century Gothic" panose="020B0502020202020204" pitchFamily="34" charset="0"/>
              </a:rPr>
              <a:t>not</a:t>
            </a:r>
            <a:endParaRPr lang="en-GB" sz="13800" b="1" dirty="0">
              <a:solidFill>
                <a:srgbClr val="FF0000"/>
              </a:solidFill>
              <a:latin typeface="Century Gothic" panose="020B050202020202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5A52F73-8D3C-2C90-CE3D-13977E63432F}"/>
              </a:ext>
            </a:extLst>
          </p:cNvPr>
          <p:cNvSpPr txBox="1"/>
          <p:nvPr/>
        </p:nvSpPr>
        <p:spPr>
          <a:xfrm>
            <a:off x="8319448" y="2442603"/>
            <a:ext cx="354691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chemeClr val="accent4">
                    <a:lumMod val="75000"/>
                  </a:schemeClr>
                </a:solidFill>
                <a:latin typeface="Century Gothic" panose="020B0502020202020204" pitchFamily="34" charset="0"/>
              </a:rPr>
              <a:t>leg</a:t>
            </a:r>
            <a:endParaRPr lang="en-GB" sz="13800" b="1" dirty="0">
              <a:solidFill>
                <a:schemeClr val="accent4">
                  <a:lumMod val="7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3384B79-4C1D-81A8-B82F-1FFB391BEE61}"/>
              </a:ext>
            </a:extLst>
          </p:cNvPr>
          <p:cNvSpPr txBox="1"/>
          <p:nvPr/>
        </p:nvSpPr>
        <p:spPr>
          <a:xfrm>
            <a:off x="-766196" y="4792596"/>
            <a:ext cx="379757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chemeClr val="accent4">
                    <a:lumMod val="75000"/>
                  </a:schemeClr>
                </a:solidFill>
                <a:latin typeface="Century Gothic" panose="020B0502020202020204" pitchFamily="34" charset="0"/>
              </a:rPr>
              <a:t>hot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D87F1E2-3117-633D-2255-7391F7525BA3}"/>
              </a:ext>
            </a:extLst>
          </p:cNvPr>
          <p:cNvSpPr txBox="1"/>
          <p:nvPr/>
        </p:nvSpPr>
        <p:spPr>
          <a:xfrm>
            <a:off x="3441876" y="4446175"/>
            <a:ext cx="4374176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b="1" dirty="0">
                <a:solidFill>
                  <a:srgbClr val="FF0000"/>
                </a:solidFill>
                <a:latin typeface="Century Gothic" panose="020B0502020202020204" pitchFamily="34" charset="0"/>
              </a:rPr>
              <a:t>red</a:t>
            </a:r>
            <a:endParaRPr lang="en-GB" sz="13800" b="1" dirty="0">
              <a:solidFill>
                <a:srgbClr val="FF0000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1378204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8257D2D-E431-FAB7-A2EE-19A9B557D52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6A186FE0-A377-4B6D-24A0-2E75EB611078}"/>
              </a:ext>
            </a:extLst>
          </p:cNvPr>
          <p:cNvSpPr txBox="1"/>
          <p:nvPr/>
        </p:nvSpPr>
        <p:spPr>
          <a:xfrm>
            <a:off x="1003730" y="-324533"/>
            <a:ext cx="4876293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800" b="1" dirty="0">
                <a:solidFill>
                  <a:schemeClr val="accent5"/>
                </a:solidFill>
                <a:latin typeface="Century Gothic" panose="020B0502020202020204" pitchFamily="34" charset="0"/>
              </a:rPr>
              <a:t>get</a:t>
            </a:r>
            <a:endParaRPr lang="en-GB" sz="8000" b="1" dirty="0">
              <a:solidFill>
                <a:schemeClr val="accent5"/>
              </a:solidFill>
              <a:latin typeface="Century Gothic" panose="020B050202020202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D55CC9B-D020-609D-D34E-1F632B1EF57D}"/>
              </a:ext>
            </a:extLst>
          </p:cNvPr>
          <p:cNvSpPr txBox="1"/>
          <p:nvPr/>
        </p:nvSpPr>
        <p:spPr>
          <a:xfrm>
            <a:off x="4243177" y="691302"/>
            <a:ext cx="5205624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b="1" dirty="0">
                <a:solidFill>
                  <a:srgbClr val="00B050"/>
                </a:solidFill>
                <a:latin typeface="Century Gothic" panose="020B0502020202020204" pitchFamily="34" charset="0"/>
              </a:rPr>
              <a:t>mop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BB07D28-64D3-61F9-5FD2-8DEE257CD7B4}"/>
              </a:ext>
            </a:extLst>
          </p:cNvPr>
          <p:cNvSpPr txBox="1"/>
          <p:nvPr/>
        </p:nvSpPr>
        <p:spPr>
          <a:xfrm>
            <a:off x="-180553" y="1176050"/>
            <a:ext cx="419436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rgbClr val="7030A0"/>
                </a:solidFill>
                <a:latin typeface="Century Gothic" panose="020B0502020202020204" pitchFamily="34" charset="0"/>
              </a:rPr>
              <a:t>men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27E737C-192E-E661-FF26-FD3E72C05423}"/>
              </a:ext>
            </a:extLst>
          </p:cNvPr>
          <p:cNvSpPr txBox="1"/>
          <p:nvPr/>
        </p:nvSpPr>
        <p:spPr>
          <a:xfrm>
            <a:off x="7062959" y="3807539"/>
            <a:ext cx="437417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rgbClr val="FF0000"/>
                </a:solidFill>
                <a:latin typeface="Century Gothic" panose="020B0502020202020204" pitchFamily="34" charset="0"/>
              </a:rPr>
              <a:t>not</a:t>
            </a:r>
            <a:endParaRPr lang="en-GB" sz="13800" b="1" dirty="0">
              <a:solidFill>
                <a:srgbClr val="FF0000"/>
              </a:solidFill>
              <a:latin typeface="Century Gothic" panose="020B050202020202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3CAE07E-C643-79EE-D193-01157075AC83}"/>
              </a:ext>
            </a:extLst>
          </p:cNvPr>
          <p:cNvSpPr txBox="1"/>
          <p:nvPr/>
        </p:nvSpPr>
        <p:spPr>
          <a:xfrm>
            <a:off x="3570110" y="2553350"/>
            <a:ext cx="354691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chemeClr val="accent4">
                    <a:lumMod val="75000"/>
                  </a:schemeClr>
                </a:solidFill>
                <a:latin typeface="Century Gothic" panose="020B0502020202020204" pitchFamily="34" charset="0"/>
              </a:rPr>
              <a:t>leg</a:t>
            </a:r>
            <a:endParaRPr lang="en-GB" sz="13800" b="1" dirty="0">
              <a:solidFill>
                <a:schemeClr val="accent4">
                  <a:lumMod val="7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3A2A75F-C5F4-7A7F-6189-EDEE78F9F701}"/>
              </a:ext>
            </a:extLst>
          </p:cNvPr>
          <p:cNvSpPr txBox="1"/>
          <p:nvPr/>
        </p:nvSpPr>
        <p:spPr>
          <a:xfrm>
            <a:off x="-766196" y="4792596"/>
            <a:ext cx="379757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chemeClr val="accent4">
                    <a:lumMod val="75000"/>
                  </a:schemeClr>
                </a:solidFill>
                <a:latin typeface="Century Gothic" panose="020B0502020202020204" pitchFamily="34" charset="0"/>
              </a:rPr>
              <a:t>hot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6383DCD-014B-5BF6-24FF-ADED88FC82E7}"/>
              </a:ext>
            </a:extLst>
          </p:cNvPr>
          <p:cNvSpPr txBox="1"/>
          <p:nvPr/>
        </p:nvSpPr>
        <p:spPr>
          <a:xfrm>
            <a:off x="3441876" y="4446175"/>
            <a:ext cx="4374176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b="1" dirty="0">
                <a:solidFill>
                  <a:srgbClr val="FF0000"/>
                </a:solidFill>
                <a:latin typeface="Century Gothic" panose="020B0502020202020204" pitchFamily="34" charset="0"/>
              </a:rPr>
              <a:t>red</a:t>
            </a:r>
            <a:endParaRPr lang="en-GB" sz="13800" b="1" dirty="0">
              <a:solidFill>
                <a:srgbClr val="FF0000"/>
              </a:solidFill>
              <a:latin typeface="Century Gothic" panose="020B050202020202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AFE3AA1-93F2-2DD2-435C-68C7F7D153ED}"/>
              </a:ext>
            </a:extLst>
          </p:cNvPr>
          <p:cNvSpPr txBox="1"/>
          <p:nvPr/>
        </p:nvSpPr>
        <p:spPr>
          <a:xfrm>
            <a:off x="7933774" y="843678"/>
            <a:ext cx="4876293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800" b="1" dirty="0">
                <a:solidFill>
                  <a:schemeClr val="accent5"/>
                </a:solidFill>
                <a:latin typeface="Century Gothic" panose="020B0502020202020204" pitchFamily="34" charset="0"/>
              </a:rPr>
              <a:t>on</a:t>
            </a:r>
            <a:endParaRPr lang="en-GB" sz="8000" b="1" dirty="0">
              <a:solidFill>
                <a:schemeClr val="accent5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7834536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DCB264E-4282-DDD3-8B5F-E3660983D60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EFDE76D3-51C9-6B77-952A-7253ACBE3824}"/>
              </a:ext>
            </a:extLst>
          </p:cNvPr>
          <p:cNvSpPr txBox="1"/>
          <p:nvPr/>
        </p:nvSpPr>
        <p:spPr>
          <a:xfrm>
            <a:off x="7315707" y="2380624"/>
            <a:ext cx="4876293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800" b="1" dirty="0">
                <a:solidFill>
                  <a:schemeClr val="accent5"/>
                </a:solidFill>
                <a:latin typeface="Century Gothic" panose="020B0502020202020204" pitchFamily="34" charset="0"/>
              </a:rPr>
              <a:t>get</a:t>
            </a:r>
            <a:endParaRPr lang="en-GB" sz="8000" b="1" dirty="0">
              <a:solidFill>
                <a:schemeClr val="accent5"/>
              </a:solidFill>
              <a:latin typeface="Century Gothic" panose="020B050202020202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5A9EB01-FA49-C791-09CD-1864DAC42081}"/>
              </a:ext>
            </a:extLst>
          </p:cNvPr>
          <p:cNvSpPr txBox="1"/>
          <p:nvPr/>
        </p:nvSpPr>
        <p:spPr>
          <a:xfrm>
            <a:off x="3340292" y="4042588"/>
            <a:ext cx="4746393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800" b="1" dirty="0">
                <a:solidFill>
                  <a:schemeClr val="accent4">
                    <a:lumMod val="75000"/>
                  </a:schemeClr>
                </a:solidFill>
                <a:latin typeface="Century Gothic" panose="020B0502020202020204" pitchFamily="34" charset="0"/>
              </a:rPr>
              <a:t>pen</a:t>
            </a:r>
            <a:endParaRPr lang="en-GB" sz="8000" b="1" dirty="0">
              <a:solidFill>
                <a:schemeClr val="accent4">
                  <a:lumMod val="7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27199CC-57FD-C250-A124-86F68966E41A}"/>
              </a:ext>
            </a:extLst>
          </p:cNvPr>
          <p:cNvSpPr txBox="1"/>
          <p:nvPr/>
        </p:nvSpPr>
        <p:spPr>
          <a:xfrm>
            <a:off x="3062077" y="-345441"/>
            <a:ext cx="5205624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b="1" dirty="0">
                <a:solidFill>
                  <a:srgbClr val="00B050"/>
                </a:solidFill>
                <a:latin typeface="Century Gothic" panose="020B0502020202020204" pitchFamily="34" charset="0"/>
              </a:rPr>
              <a:t>mop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6D46CFB-6DB5-92BA-1929-CAD8E40B3D99}"/>
              </a:ext>
            </a:extLst>
          </p:cNvPr>
          <p:cNvSpPr txBox="1"/>
          <p:nvPr/>
        </p:nvSpPr>
        <p:spPr>
          <a:xfrm>
            <a:off x="9285280" y="-93528"/>
            <a:ext cx="321683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</a:rPr>
              <a:t>ten</a:t>
            </a:r>
            <a:endParaRPr lang="en-GB" sz="13800" b="1" dirty="0">
              <a:solidFill>
                <a:schemeClr val="accent1">
                  <a:lumMod val="50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10470A4-2195-DD6A-037C-B2650C6C4A60}"/>
              </a:ext>
            </a:extLst>
          </p:cNvPr>
          <p:cNvSpPr txBox="1"/>
          <p:nvPr/>
        </p:nvSpPr>
        <p:spPr>
          <a:xfrm>
            <a:off x="7553498" y="4536995"/>
            <a:ext cx="419436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rgbClr val="7030A0"/>
                </a:solidFill>
                <a:latin typeface="Century Gothic" panose="020B0502020202020204" pitchFamily="34" charset="0"/>
              </a:rPr>
              <a:t>men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DA0B60F-823E-5989-7ACD-48C4C0B01AE4}"/>
              </a:ext>
            </a:extLst>
          </p:cNvPr>
          <p:cNvSpPr txBox="1"/>
          <p:nvPr/>
        </p:nvSpPr>
        <p:spPr>
          <a:xfrm>
            <a:off x="313005" y="1058943"/>
            <a:ext cx="354691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chemeClr val="accent4">
                    <a:lumMod val="75000"/>
                  </a:schemeClr>
                </a:solidFill>
                <a:latin typeface="Century Gothic" panose="020B0502020202020204" pitchFamily="34" charset="0"/>
              </a:rPr>
              <a:t>leg</a:t>
            </a:r>
            <a:endParaRPr lang="en-GB" sz="13800" b="1" dirty="0">
              <a:solidFill>
                <a:schemeClr val="accent4">
                  <a:lumMod val="7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5CCD02B-6B1F-9757-64C7-A49FC4854739}"/>
              </a:ext>
            </a:extLst>
          </p:cNvPr>
          <p:cNvSpPr txBox="1"/>
          <p:nvPr/>
        </p:nvSpPr>
        <p:spPr>
          <a:xfrm>
            <a:off x="50283" y="4728187"/>
            <a:ext cx="4374176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b="1" dirty="0">
                <a:solidFill>
                  <a:srgbClr val="FF0000"/>
                </a:solidFill>
                <a:latin typeface="Century Gothic" panose="020B0502020202020204" pitchFamily="34" charset="0"/>
              </a:rPr>
              <a:t>red</a:t>
            </a:r>
            <a:endParaRPr lang="en-GB" sz="13800" b="1" dirty="0">
              <a:solidFill>
                <a:srgbClr val="FF0000"/>
              </a:solidFill>
              <a:latin typeface="Century Gothic" panose="020B050202020202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00D0C92-0B1D-8F69-97D2-F637ED517545}"/>
              </a:ext>
            </a:extLst>
          </p:cNvPr>
          <p:cNvSpPr txBox="1"/>
          <p:nvPr/>
        </p:nvSpPr>
        <p:spPr>
          <a:xfrm>
            <a:off x="1986312" y="2334916"/>
            <a:ext cx="4876293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800" b="1" dirty="0">
                <a:solidFill>
                  <a:schemeClr val="accent5"/>
                </a:solidFill>
                <a:latin typeface="Century Gothic" panose="020B0502020202020204" pitchFamily="34" charset="0"/>
              </a:rPr>
              <a:t>on</a:t>
            </a:r>
            <a:endParaRPr lang="en-GB" sz="8000" b="1" dirty="0">
              <a:solidFill>
                <a:schemeClr val="accent5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8157324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D71E9D6-DFDB-E078-14AF-FF9AB8CEC8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45B897CC-3AA8-941F-60E8-C523AAEF140B}"/>
              </a:ext>
            </a:extLst>
          </p:cNvPr>
          <p:cNvSpPr txBox="1"/>
          <p:nvPr/>
        </p:nvSpPr>
        <p:spPr>
          <a:xfrm>
            <a:off x="72705" y="5039947"/>
            <a:ext cx="4876293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800" b="1" dirty="0">
                <a:solidFill>
                  <a:schemeClr val="accent5"/>
                </a:solidFill>
                <a:latin typeface="Century Gothic" panose="020B0502020202020204" pitchFamily="34" charset="0"/>
              </a:rPr>
              <a:t>get</a:t>
            </a:r>
            <a:endParaRPr lang="en-GB" sz="8000" b="1" dirty="0">
              <a:solidFill>
                <a:schemeClr val="accent5"/>
              </a:solidFill>
              <a:latin typeface="Century Gothic" panose="020B050202020202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6379646-478C-F267-C540-FD3C2187DB18}"/>
              </a:ext>
            </a:extLst>
          </p:cNvPr>
          <p:cNvSpPr txBox="1"/>
          <p:nvPr/>
        </p:nvSpPr>
        <p:spPr>
          <a:xfrm>
            <a:off x="5412931" y="55330"/>
            <a:ext cx="4746393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800" b="1" dirty="0">
                <a:solidFill>
                  <a:schemeClr val="accent4">
                    <a:lumMod val="75000"/>
                  </a:schemeClr>
                </a:solidFill>
                <a:latin typeface="Century Gothic" panose="020B0502020202020204" pitchFamily="34" charset="0"/>
              </a:rPr>
              <a:t>pen</a:t>
            </a:r>
            <a:endParaRPr lang="en-GB" sz="8000" b="1" dirty="0">
              <a:solidFill>
                <a:schemeClr val="accent4">
                  <a:lumMod val="7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DB9F5A0-FE76-49C6-8852-E28A039327FD}"/>
              </a:ext>
            </a:extLst>
          </p:cNvPr>
          <p:cNvSpPr txBox="1"/>
          <p:nvPr/>
        </p:nvSpPr>
        <p:spPr>
          <a:xfrm>
            <a:off x="0" y="0"/>
            <a:ext cx="5205624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b="1" dirty="0">
                <a:solidFill>
                  <a:srgbClr val="00B050"/>
                </a:solidFill>
                <a:latin typeface="Century Gothic" panose="020B0502020202020204" pitchFamily="34" charset="0"/>
              </a:rPr>
              <a:t>mop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752A4D5-A517-9C12-D977-493A4ED7790C}"/>
              </a:ext>
            </a:extLst>
          </p:cNvPr>
          <p:cNvSpPr txBox="1"/>
          <p:nvPr/>
        </p:nvSpPr>
        <p:spPr>
          <a:xfrm>
            <a:off x="9285280" y="-93528"/>
            <a:ext cx="321683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</a:rPr>
              <a:t>ten</a:t>
            </a:r>
            <a:endParaRPr lang="en-GB" sz="13800" b="1" dirty="0">
              <a:solidFill>
                <a:schemeClr val="accent1">
                  <a:lumMod val="50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9DECC1F-F2C7-A953-64A5-1A0EC9080C7F}"/>
              </a:ext>
            </a:extLst>
          </p:cNvPr>
          <p:cNvSpPr txBox="1"/>
          <p:nvPr/>
        </p:nvSpPr>
        <p:spPr>
          <a:xfrm>
            <a:off x="263149" y="2822482"/>
            <a:ext cx="437417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rgbClr val="FF0000"/>
                </a:solidFill>
                <a:latin typeface="Century Gothic" panose="020B0502020202020204" pitchFamily="34" charset="0"/>
              </a:rPr>
              <a:t>not</a:t>
            </a:r>
            <a:endParaRPr lang="en-GB" sz="13800" b="1" dirty="0">
              <a:solidFill>
                <a:srgbClr val="FF0000"/>
              </a:solidFill>
              <a:latin typeface="Century Gothic" panose="020B050202020202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8E48E1D-8A18-3387-5F90-CA267553596E}"/>
              </a:ext>
            </a:extLst>
          </p:cNvPr>
          <p:cNvSpPr txBox="1"/>
          <p:nvPr/>
        </p:nvSpPr>
        <p:spPr>
          <a:xfrm>
            <a:off x="8319448" y="2442603"/>
            <a:ext cx="354691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chemeClr val="accent4">
                    <a:lumMod val="75000"/>
                  </a:schemeClr>
                </a:solidFill>
                <a:latin typeface="Century Gothic" panose="020B0502020202020204" pitchFamily="34" charset="0"/>
              </a:rPr>
              <a:t>leg</a:t>
            </a:r>
            <a:endParaRPr lang="en-GB" sz="13800" b="1" dirty="0">
              <a:solidFill>
                <a:schemeClr val="accent4">
                  <a:lumMod val="7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FD94F19-65F8-A05D-E184-A8F6DCC8EC3C}"/>
              </a:ext>
            </a:extLst>
          </p:cNvPr>
          <p:cNvSpPr txBox="1"/>
          <p:nvPr/>
        </p:nvSpPr>
        <p:spPr>
          <a:xfrm>
            <a:off x="4521877" y="1758460"/>
            <a:ext cx="379757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chemeClr val="accent4">
                    <a:lumMod val="75000"/>
                  </a:schemeClr>
                </a:solidFill>
                <a:latin typeface="Century Gothic" panose="020B0502020202020204" pitchFamily="34" charset="0"/>
              </a:rPr>
              <a:t>hot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3EC7AC9-C7A6-C787-FBB7-13CD15A1ECC5}"/>
              </a:ext>
            </a:extLst>
          </p:cNvPr>
          <p:cNvSpPr txBox="1"/>
          <p:nvPr/>
        </p:nvSpPr>
        <p:spPr>
          <a:xfrm>
            <a:off x="6282312" y="4525424"/>
            <a:ext cx="4876293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800" b="1" dirty="0">
                <a:solidFill>
                  <a:schemeClr val="accent5"/>
                </a:solidFill>
                <a:latin typeface="Century Gothic" panose="020B0502020202020204" pitchFamily="34" charset="0"/>
              </a:rPr>
              <a:t>on</a:t>
            </a:r>
            <a:endParaRPr lang="en-GB" sz="8000" b="1" dirty="0">
              <a:solidFill>
                <a:schemeClr val="accent5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674343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31D50E7-CF9B-A10F-8F2A-2301F7F524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438AFFB7-17A4-9C3D-B2A9-834C11B9BDD9}"/>
              </a:ext>
            </a:extLst>
          </p:cNvPr>
          <p:cNvSpPr txBox="1"/>
          <p:nvPr/>
        </p:nvSpPr>
        <p:spPr>
          <a:xfrm>
            <a:off x="5551477" y="969037"/>
            <a:ext cx="4746393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800" b="1" dirty="0">
                <a:solidFill>
                  <a:schemeClr val="accent4">
                    <a:lumMod val="75000"/>
                  </a:schemeClr>
                </a:solidFill>
                <a:latin typeface="Century Gothic" panose="020B0502020202020204" pitchFamily="34" charset="0"/>
              </a:rPr>
              <a:t>pen</a:t>
            </a:r>
            <a:endParaRPr lang="en-GB" sz="8000" b="1" dirty="0">
              <a:solidFill>
                <a:schemeClr val="accent4">
                  <a:lumMod val="7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85DF3B4-EDF8-DAF2-CDD0-DE3FC6922D4B}"/>
              </a:ext>
            </a:extLst>
          </p:cNvPr>
          <p:cNvSpPr txBox="1"/>
          <p:nvPr/>
        </p:nvSpPr>
        <p:spPr>
          <a:xfrm>
            <a:off x="-152436" y="4738563"/>
            <a:ext cx="321683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</a:rPr>
              <a:t>ten</a:t>
            </a:r>
            <a:endParaRPr lang="en-GB" sz="13800" b="1" dirty="0">
              <a:solidFill>
                <a:schemeClr val="accent1">
                  <a:lumMod val="50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ADCF5C8-7619-013B-77F2-2B18C9952CA3}"/>
              </a:ext>
            </a:extLst>
          </p:cNvPr>
          <p:cNvSpPr txBox="1"/>
          <p:nvPr/>
        </p:nvSpPr>
        <p:spPr>
          <a:xfrm>
            <a:off x="7553498" y="4536995"/>
            <a:ext cx="419436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rgbClr val="7030A0"/>
                </a:solidFill>
                <a:latin typeface="Century Gothic" panose="020B0502020202020204" pitchFamily="34" charset="0"/>
              </a:rPr>
              <a:t>men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22545D3-ECB8-9EE1-3E12-81BFB44280CA}"/>
              </a:ext>
            </a:extLst>
          </p:cNvPr>
          <p:cNvSpPr txBox="1"/>
          <p:nvPr/>
        </p:nvSpPr>
        <p:spPr>
          <a:xfrm>
            <a:off x="263149" y="2822482"/>
            <a:ext cx="437417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rgbClr val="FF0000"/>
                </a:solidFill>
                <a:latin typeface="Century Gothic" panose="020B0502020202020204" pitchFamily="34" charset="0"/>
              </a:rPr>
              <a:t>not</a:t>
            </a:r>
            <a:endParaRPr lang="en-GB" sz="13800" b="1" dirty="0">
              <a:solidFill>
                <a:srgbClr val="FF0000"/>
              </a:solidFill>
              <a:latin typeface="Century Gothic" panose="020B050202020202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E3F6904-86FD-353A-15F0-E475FF781814}"/>
              </a:ext>
            </a:extLst>
          </p:cNvPr>
          <p:cNvSpPr txBox="1"/>
          <p:nvPr/>
        </p:nvSpPr>
        <p:spPr>
          <a:xfrm>
            <a:off x="676778" y="691302"/>
            <a:ext cx="354691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chemeClr val="accent4">
                    <a:lumMod val="75000"/>
                  </a:schemeClr>
                </a:solidFill>
                <a:latin typeface="Century Gothic" panose="020B0502020202020204" pitchFamily="34" charset="0"/>
              </a:rPr>
              <a:t>leg</a:t>
            </a:r>
            <a:endParaRPr lang="en-GB" sz="13800" b="1" dirty="0">
              <a:solidFill>
                <a:schemeClr val="accent4">
                  <a:lumMod val="7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9DF02D3-7502-D5BE-4B8A-0716206626B0}"/>
              </a:ext>
            </a:extLst>
          </p:cNvPr>
          <p:cNvSpPr txBox="1"/>
          <p:nvPr/>
        </p:nvSpPr>
        <p:spPr>
          <a:xfrm>
            <a:off x="8704543" y="2506407"/>
            <a:ext cx="379757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chemeClr val="accent4">
                    <a:lumMod val="75000"/>
                  </a:schemeClr>
                </a:solidFill>
                <a:latin typeface="Century Gothic" panose="020B0502020202020204" pitchFamily="34" charset="0"/>
              </a:rPr>
              <a:t>hot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0FA855A-DBAE-963F-18B0-4BA7ACF45CFC}"/>
              </a:ext>
            </a:extLst>
          </p:cNvPr>
          <p:cNvSpPr txBox="1"/>
          <p:nvPr/>
        </p:nvSpPr>
        <p:spPr>
          <a:xfrm>
            <a:off x="8416240" y="-151231"/>
            <a:ext cx="4374176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b="1" dirty="0">
                <a:solidFill>
                  <a:srgbClr val="FF0000"/>
                </a:solidFill>
                <a:latin typeface="Century Gothic" panose="020B0502020202020204" pitchFamily="34" charset="0"/>
              </a:rPr>
              <a:t>red</a:t>
            </a:r>
            <a:endParaRPr lang="en-GB" sz="13800" b="1" dirty="0">
              <a:solidFill>
                <a:srgbClr val="FF0000"/>
              </a:solidFill>
              <a:latin typeface="Century Gothic" panose="020B050202020202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DF9CF79-6B53-783B-7A69-BFF8963C1240}"/>
              </a:ext>
            </a:extLst>
          </p:cNvPr>
          <p:cNvSpPr txBox="1"/>
          <p:nvPr/>
        </p:nvSpPr>
        <p:spPr>
          <a:xfrm>
            <a:off x="2297744" y="5165688"/>
            <a:ext cx="4876293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800" b="1" dirty="0">
                <a:solidFill>
                  <a:schemeClr val="accent5"/>
                </a:solidFill>
                <a:latin typeface="Century Gothic" panose="020B0502020202020204" pitchFamily="34" charset="0"/>
              </a:rPr>
              <a:t>on</a:t>
            </a:r>
            <a:endParaRPr lang="en-GB" sz="8000" b="1" dirty="0">
              <a:solidFill>
                <a:schemeClr val="accent5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4837858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5A6B596-C4F7-7A73-34CC-590A7531F11F}"/>
              </a:ext>
            </a:extLst>
          </p:cNvPr>
          <p:cNvSpPr txBox="1"/>
          <p:nvPr/>
        </p:nvSpPr>
        <p:spPr>
          <a:xfrm>
            <a:off x="2636750" y="563631"/>
            <a:ext cx="6300123" cy="45089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700" dirty="0">
                <a:latin typeface="Century Gothic" panose="020B0502020202020204" pitchFamily="34" charset="0"/>
              </a:rPr>
              <a:t>get</a:t>
            </a:r>
          </a:p>
        </p:txBody>
      </p:sp>
    </p:spTree>
    <p:extLst>
      <p:ext uri="{BB962C8B-B14F-4D97-AF65-F5344CB8AC3E}">
        <p14:creationId xmlns:p14="http://schemas.microsoft.com/office/powerpoint/2010/main" val="38211145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AF61578-CB0B-1CDE-30D6-6B2216C93A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AF54C58-67CA-5770-1BC5-F7BE77EE1887}"/>
              </a:ext>
            </a:extLst>
          </p:cNvPr>
          <p:cNvSpPr txBox="1"/>
          <p:nvPr/>
        </p:nvSpPr>
        <p:spPr>
          <a:xfrm>
            <a:off x="2636750" y="563631"/>
            <a:ext cx="6085320" cy="45089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700" dirty="0">
                <a:latin typeface="Century Gothic" panose="020B0502020202020204" pitchFamily="34" charset="0"/>
              </a:rPr>
              <a:t>not</a:t>
            </a:r>
          </a:p>
        </p:txBody>
      </p:sp>
    </p:spTree>
    <p:extLst>
      <p:ext uri="{BB962C8B-B14F-4D97-AF65-F5344CB8AC3E}">
        <p14:creationId xmlns:p14="http://schemas.microsoft.com/office/powerpoint/2010/main" val="123696488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123D869-76ED-4178-5793-13B85EE5F55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848990B-36ED-314A-61D9-938D3DD9F189}"/>
              </a:ext>
            </a:extLst>
          </p:cNvPr>
          <p:cNvSpPr txBox="1"/>
          <p:nvPr/>
        </p:nvSpPr>
        <p:spPr>
          <a:xfrm>
            <a:off x="2693356" y="1543868"/>
            <a:ext cx="5099473" cy="37702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3900" dirty="0">
                <a:latin typeface="Century Gothic" panose="020B0502020202020204" pitchFamily="34" charset="0"/>
              </a:rPr>
              <a:t>hot</a:t>
            </a:r>
          </a:p>
        </p:txBody>
      </p:sp>
    </p:spTree>
    <p:extLst>
      <p:ext uri="{BB962C8B-B14F-4D97-AF65-F5344CB8AC3E}">
        <p14:creationId xmlns:p14="http://schemas.microsoft.com/office/powerpoint/2010/main" val="206615297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273</TotalTime>
  <Words>70</Words>
  <Application>Microsoft Office PowerPoint</Application>
  <PresentationFormat>Widescreen</PresentationFormat>
  <Paragraphs>60</Paragraphs>
  <Slides>16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1" baseType="lpstr">
      <vt:lpstr>Arial</vt:lpstr>
      <vt:lpstr>Calibri</vt:lpstr>
      <vt:lpstr>Calibri Light</vt:lpstr>
      <vt:lpstr>Century Gothic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Grizli777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David Butler</dc:creator>
  <cp:lastModifiedBy>David Butler</cp:lastModifiedBy>
  <cp:revision>3</cp:revision>
  <dcterms:created xsi:type="dcterms:W3CDTF">2023-07-22T06:29:47Z</dcterms:created>
  <dcterms:modified xsi:type="dcterms:W3CDTF">2026-08-30T09:46:26Z</dcterms:modified>
</cp:coreProperties>
</file>