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2" r:id="rId4"/>
    <p:sldId id="303" r:id="rId5"/>
    <p:sldId id="304" r:id="rId6"/>
    <p:sldId id="305" r:id="rId7"/>
    <p:sldId id="306" r:id="rId8"/>
    <p:sldId id="269" r:id="rId9"/>
    <p:sldId id="296" r:id="rId10"/>
    <p:sldId id="292" r:id="rId11"/>
    <p:sldId id="293" r:id="rId12"/>
    <p:sldId id="294" r:id="rId13"/>
    <p:sldId id="295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1BEEE9-E2F3-419B-827D-4C5064673921}" v="2" dt="2025-08-06T13:51:50.045"/>
    <p1510:client id="{A7037800-C62F-4299-A06A-B6C5737DA864}" v="2" dt="2025-08-06T13:01:12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93" y="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  <pc:spChg chg="mod">
          <ac:chgData name="David Butler" userId="1d4169bac4fa5473" providerId="LiveId" clId="{A7037800-C62F-4299-A06A-B6C5737DA864}" dt="2025-08-06T13:10:46.014" v="372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A7037800-C62F-4299-A06A-B6C5737DA864}" dt="2025-08-06T13:02:36.444" v="217" actId="478"/>
          <ac:spMkLst>
            <pc:docMk/>
            <pc:sldMk cId="2013782049" sldId="288"/>
            <ac:spMk id="3" creationId="{21CDA921-8BFF-BC06-0E42-6B0EDB4723F3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add del mod">
          <ac:chgData name="David Butler" userId="1d4169bac4fa5473" providerId="LiveId" clId="{A7037800-C62F-4299-A06A-B6C5737DA864}" dt="2025-08-06T13:02:31.773" v="216" actId="478"/>
          <ac:spMkLst>
            <pc:docMk/>
            <pc:sldMk cId="2013782049" sldId="288"/>
            <ac:spMk id="6" creationId="{C10D52FB-BBBD-F54C-C64C-86B67E6F6244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2:59:58.080" v="146" actId="14100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  <pc:spChg chg="mod">
          <ac:chgData name="David Butler" userId="1d4169bac4fa5473" providerId="LiveId" clId="{A7037800-C62F-4299-A06A-B6C5737DA864}" dt="2025-08-06T13:04:08.409" v="252" actId="1076"/>
          <ac:spMkLst>
            <pc:docMk/>
            <pc:sldMk cId="3721678615" sldId="297"/>
            <ac:spMk id="2" creationId="{3488F2E0-CA76-A39B-B51F-3F8C677E2EAF}"/>
          </ac:spMkLst>
        </pc:spChg>
        <pc:spChg chg="mod">
          <ac:chgData name="David Butler" userId="1d4169bac4fa5473" providerId="LiveId" clId="{A7037800-C62F-4299-A06A-B6C5737DA864}" dt="2025-08-06T13:04:12.454" v="253" actId="1076"/>
          <ac:spMkLst>
            <pc:docMk/>
            <pc:sldMk cId="3721678615" sldId="297"/>
            <ac:spMk id="3" creationId="{19FA947C-80A5-9B82-6761-A093A858F898}"/>
          </ac:spMkLst>
        </pc:spChg>
        <pc:spChg chg="mod">
          <ac:chgData name="David Butler" userId="1d4169bac4fa5473" providerId="LiveId" clId="{A7037800-C62F-4299-A06A-B6C5737DA864}" dt="2025-08-06T13:03:03.325" v="230" actId="20577"/>
          <ac:spMkLst>
            <pc:docMk/>
            <pc:sldMk cId="3721678615" sldId="297"/>
            <ac:spMk id="4" creationId="{071F5EE0-5BD1-FF50-36FA-82F8AD15FE41}"/>
          </ac:spMkLst>
        </pc:spChg>
        <pc:spChg chg="mod">
          <ac:chgData name="David Butler" userId="1d4169bac4fa5473" providerId="LiveId" clId="{A7037800-C62F-4299-A06A-B6C5737DA864}" dt="2025-08-06T13:03:55.333" v="248" actId="1076"/>
          <ac:spMkLst>
            <pc:docMk/>
            <pc:sldMk cId="3721678615" sldId="297"/>
            <ac:spMk id="5" creationId="{725525BB-C0ED-F932-DDB8-C8DA6C2C5527}"/>
          </ac:spMkLst>
        </pc:spChg>
        <pc:spChg chg="mod">
          <ac:chgData name="David Butler" userId="1d4169bac4fa5473" providerId="LiveId" clId="{A7037800-C62F-4299-A06A-B6C5737DA864}" dt="2025-08-06T13:04:03.020" v="250" actId="1076"/>
          <ac:spMkLst>
            <pc:docMk/>
            <pc:sldMk cId="3721678615" sldId="297"/>
            <ac:spMk id="6" creationId="{9CAA3260-09DA-13C0-761E-3E92B7C7733C}"/>
          </ac:spMkLst>
        </pc:spChg>
        <pc:spChg chg="mod">
          <ac:chgData name="David Butler" userId="1d4169bac4fa5473" providerId="LiveId" clId="{A7037800-C62F-4299-A06A-B6C5737DA864}" dt="2025-08-06T13:03:59.992" v="249" actId="1076"/>
          <ac:spMkLst>
            <pc:docMk/>
            <pc:sldMk cId="3721678615" sldId="297"/>
            <ac:spMk id="7" creationId="{435650EE-727B-C0AE-7437-0EEB2BA3709B}"/>
          </ac:spMkLst>
        </pc:spChg>
        <pc:spChg chg="del">
          <ac:chgData name="David Butler" userId="1d4169bac4fa5473" providerId="LiveId" clId="{A7037800-C62F-4299-A06A-B6C5737DA864}" dt="2025-08-06T13:03:38.176" v="244" actId="478"/>
          <ac:spMkLst>
            <pc:docMk/>
            <pc:sldMk cId="3721678615" sldId="297"/>
            <ac:spMk id="8" creationId="{0F4F4A66-A2C8-DB35-3372-FE382F0D93DE}"/>
          </ac:spMkLst>
        </pc:spChg>
        <pc:spChg chg="del">
          <ac:chgData name="David Butler" userId="1d4169bac4fa5473" providerId="LiveId" clId="{A7037800-C62F-4299-A06A-B6C5737DA864}" dt="2025-08-06T13:03:41.579" v="245" actId="478"/>
          <ac:spMkLst>
            <pc:docMk/>
            <pc:sldMk cId="3721678615" sldId="297"/>
            <ac:spMk id="9" creationId="{3277424E-E07A-7A14-0E0E-DF80C7C9A60E}"/>
          </ac:spMkLst>
        </pc:spChg>
        <pc:spChg chg="mod">
          <ac:chgData name="David Butler" userId="1d4169bac4fa5473" providerId="LiveId" clId="{A7037800-C62F-4299-A06A-B6C5737DA864}" dt="2025-08-06T13:03:47.931" v="247" actId="1076"/>
          <ac:spMkLst>
            <pc:docMk/>
            <pc:sldMk cId="3721678615" sldId="297"/>
            <ac:spMk id="10" creationId="{2A05E02E-72F1-8C70-3893-A9107DDC4A76}"/>
          </ac:spMkLst>
        </pc:spChg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  <pc:spChg chg="mod">
          <ac:chgData name="David Butler" userId="1d4169bac4fa5473" providerId="LiveId" clId="{A7037800-C62F-4299-A06A-B6C5737DA864}" dt="2025-08-06T13:04:52.103" v="261" actId="1076"/>
          <ac:spMkLst>
            <pc:docMk/>
            <pc:sldMk cId="4006559877" sldId="298"/>
            <ac:spMk id="2" creationId="{664E3F94-763A-CDED-DAF8-4A5EF1BD5808}"/>
          </ac:spMkLst>
        </pc:spChg>
        <pc:spChg chg="mod">
          <ac:chgData name="David Butler" userId="1d4169bac4fa5473" providerId="LiveId" clId="{A7037800-C62F-4299-A06A-B6C5737DA864}" dt="2025-08-06T13:04:49.266" v="260" actId="1076"/>
          <ac:spMkLst>
            <pc:docMk/>
            <pc:sldMk cId="4006559877" sldId="298"/>
            <ac:spMk id="3" creationId="{6C2B5EA2-C2F5-0EC8-08F9-FA1870B30A5B}"/>
          </ac:spMkLst>
        </pc:spChg>
        <pc:spChg chg="mod">
          <ac:chgData name="David Butler" userId="1d4169bac4fa5473" providerId="LiveId" clId="{A7037800-C62F-4299-A06A-B6C5737DA864}" dt="2025-08-06T13:05:14.519" v="267" actId="1076"/>
          <ac:spMkLst>
            <pc:docMk/>
            <pc:sldMk cId="4006559877" sldId="298"/>
            <ac:spMk id="4" creationId="{CCE4B3F5-895D-7C88-1B3F-8727E6635AC9}"/>
          </ac:spMkLst>
        </pc:spChg>
        <pc:spChg chg="mod">
          <ac:chgData name="David Butler" userId="1d4169bac4fa5473" providerId="LiveId" clId="{A7037800-C62F-4299-A06A-B6C5737DA864}" dt="2025-08-06T13:04:41.772" v="258" actId="1076"/>
          <ac:spMkLst>
            <pc:docMk/>
            <pc:sldMk cId="4006559877" sldId="298"/>
            <ac:spMk id="6" creationId="{5FBC5310-5F42-C397-26CC-88FA5A3B74EA}"/>
          </ac:spMkLst>
        </pc:spChg>
        <pc:spChg chg="del">
          <ac:chgData name="David Butler" userId="1d4169bac4fa5473" providerId="LiveId" clId="{A7037800-C62F-4299-A06A-B6C5737DA864}" dt="2025-08-06T13:04:28.290" v="254" actId="478"/>
          <ac:spMkLst>
            <pc:docMk/>
            <pc:sldMk cId="4006559877" sldId="298"/>
            <ac:spMk id="7" creationId="{BCFF12FC-2EFB-56B9-ADF7-3EF4DFF1F2C5}"/>
          </ac:spMkLst>
        </pc:spChg>
        <pc:spChg chg="mod">
          <ac:chgData name="David Butler" userId="1d4169bac4fa5473" providerId="LiveId" clId="{A7037800-C62F-4299-A06A-B6C5737DA864}" dt="2025-08-06T13:04:44.729" v="259" actId="1076"/>
          <ac:spMkLst>
            <pc:docMk/>
            <pc:sldMk cId="4006559877" sldId="298"/>
            <ac:spMk id="8" creationId="{9A1251C9-987C-A3FB-DBA0-729A1DE6B1F8}"/>
          </ac:spMkLst>
        </pc:spChg>
        <pc:spChg chg="mod">
          <ac:chgData name="David Butler" userId="1d4169bac4fa5473" providerId="LiveId" clId="{A7037800-C62F-4299-A06A-B6C5737DA864}" dt="2025-08-06T13:04:34.765" v="256" actId="1076"/>
          <ac:spMkLst>
            <pc:docMk/>
            <pc:sldMk cId="4006559877" sldId="298"/>
            <ac:spMk id="10" creationId="{E3580990-9FAD-F570-95A0-C6027E3D672B}"/>
          </ac:spMkLst>
        </pc:spChg>
        <pc:spChg chg="del">
          <ac:chgData name="David Butler" userId="1d4169bac4fa5473" providerId="LiveId" clId="{A7037800-C62F-4299-A06A-B6C5737DA864}" dt="2025-08-06T13:04:31.209" v="255" actId="478"/>
          <ac:spMkLst>
            <pc:docMk/>
            <pc:sldMk cId="4006559877" sldId="298"/>
            <ac:spMk id="11" creationId="{C51DE990-99D1-10E2-6C89-681C511DE769}"/>
          </ac:spMkLst>
        </pc:spChg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  <pc:spChg chg="mod">
          <ac:chgData name="David Butler" userId="1d4169bac4fa5473" providerId="LiveId" clId="{A7037800-C62F-4299-A06A-B6C5737DA864}" dt="2025-08-06T13:06:43.481" v="290" actId="1076"/>
          <ac:spMkLst>
            <pc:docMk/>
            <pc:sldMk cId="2877572591" sldId="299"/>
            <ac:spMk id="2" creationId="{A3B53297-5A3D-462D-87DC-2E8BFD6329B7}"/>
          </ac:spMkLst>
        </pc:spChg>
        <pc:spChg chg="del mod">
          <ac:chgData name="David Butler" userId="1d4169bac4fa5473" providerId="LiveId" clId="{A7037800-C62F-4299-A06A-B6C5737DA864}" dt="2025-08-06T13:05:31.689" v="269" actId="478"/>
          <ac:spMkLst>
            <pc:docMk/>
            <pc:sldMk cId="2877572591" sldId="299"/>
            <ac:spMk id="3" creationId="{C6C0AE9A-77A2-F12E-4AC8-75F8D355D867}"/>
          </ac:spMkLst>
        </pc:spChg>
        <pc:spChg chg="mod">
          <ac:chgData name="David Butler" userId="1d4169bac4fa5473" providerId="LiveId" clId="{A7037800-C62F-4299-A06A-B6C5737DA864}" dt="2025-08-06T13:05:55.648" v="277" actId="1076"/>
          <ac:spMkLst>
            <pc:docMk/>
            <pc:sldMk cId="2877572591" sldId="299"/>
            <ac:spMk id="4" creationId="{A1F3F6D3-EE9F-2856-1315-57C0F49AA08F}"/>
          </ac:spMkLst>
        </pc:spChg>
        <pc:spChg chg="del">
          <ac:chgData name="David Butler" userId="1d4169bac4fa5473" providerId="LiveId" clId="{A7037800-C62F-4299-A06A-B6C5737DA864}" dt="2025-08-06T13:05:36.859" v="270" actId="478"/>
          <ac:spMkLst>
            <pc:docMk/>
            <pc:sldMk cId="2877572591" sldId="299"/>
            <ac:spMk id="5" creationId="{B276F5F8-81A2-2510-7309-3E3C5F4ABBC3}"/>
          </ac:spMkLst>
        </pc:spChg>
        <pc:spChg chg="mod">
          <ac:chgData name="David Butler" userId="1d4169bac4fa5473" providerId="LiveId" clId="{A7037800-C62F-4299-A06A-B6C5737DA864}" dt="2025-08-06T13:06:17.153" v="283" actId="1076"/>
          <ac:spMkLst>
            <pc:docMk/>
            <pc:sldMk cId="2877572591" sldId="299"/>
            <ac:spMk id="6" creationId="{CC683740-FB49-0036-497C-97F33482905D}"/>
          </ac:spMkLst>
        </pc:spChg>
        <pc:spChg chg="mod">
          <ac:chgData name="David Butler" userId="1d4169bac4fa5473" providerId="LiveId" clId="{A7037800-C62F-4299-A06A-B6C5737DA864}" dt="2025-08-06T13:06:12.282" v="281" actId="1076"/>
          <ac:spMkLst>
            <pc:docMk/>
            <pc:sldMk cId="2877572591" sldId="299"/>
            <ac:spMk id="7" creationId="{54408130-A3C3-D62D-4F29-89AC3F40683D}"/>
          </ac:spMkLst>
        </pc:spChg>
        <pc:spChg chg="mod">
          <ac:chgData name="David Butler" userId="1d4169bac4fa5473" providerId="LiveId" clId="{A7037800-C62F-4299-A06A-B6C5737DA864}" dt="2025-08-06T13:06:14.782" v="282" actId="1076"/>
          <ac:spMkLst>
            <pc:docMk/>
            <pc:sldMk cId="2877572591" sldId="299"/>
            <ac:spMk id="8" creationId="{4928F57B-DB83-80C5-8F22-285199627BFD}"/>
          </ac:spMkLst>
        </pc:spChg>
        <pc:spChg chg="mod">
          <ac:chgData name="David Butler" userId="1d4169bac4fa5473" providerId="LiveId" clId="{A7037800-C62F-4299-A06A-B6C5737DA864}" dt="2025-08-06T13:06:08.854" v="280" actId="1076"/>
          <ac:spMkLst>
            <pc:docMk/>
            <pc:sldMk cId="2877572591" sldId="299"/>
            <ac:spMk id="9" creationId="{73327992-BD7B-A476-28B1-3FB90DF9EDDF}"/>
          </ac:spMkLst>
        </pc:spChg>
        <pc:spChg chg="mod">
          <ac:chgData name="David Butler" userId="1d4169bac4fa5473" providerId="LiveId" clId="{A7037800-C62F-4299-A06A-B6C5737DA864}" dt="2025-08-06T13:06:27.711" v="285" actId="1076"/>
          <ac:spMkLst>
            <pc:docMk/>
            <pc:sldMk cId="2877572591" sldId="299"/>
            <ac:spMk id="10" creationId="{77550DA7-0419-0E9C-D980-3381C0851721}"/>
          </ac:spMkLst>
        </pc:spChg>
        <pc:spChg chg="mod">
          <ac:chgData name="David Butler" userId="1d4169bac4fa5473" providerId="LiveId" clId="{A7037800-C62F-4299-A06A-B6C5737DA864}" dt="2025-08-06T13:06:33.804" v="287" actId="1076"/>
          <ac:spMkLst>
            <pc:docMk/>
            <pc:sldMk cId="2877572591" sldId="299"/>
            <ac:spMk id="11" creationId="{3F1BFA93-552B-855D-6683-ABC12FB0CE67}"/>
          </ac:spMkLst>
        </pc:spChg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  <pc:spChg chg="mod">
          <ac:chgData name="David Butler" userId="1d4169bac4fa5473" providerId="LiveId" clId="{A7037800-C62F-4299-A06A-B6C5737DA864}" dt="2025-08-06T13:07:34.395" v="303" actId="1076"/>
          <ac:spMkLst>
            <pc:docMk/>
            <pc:sldMk cId="2425506548" sldId="300"/>
            <ac:spMk id="2" creationId="{267363B4-5E51-2280-D956-8E6D454750EC}"/>
          </ac:spMkLst>
        </pc:spChg>
        <pc:spChg chg="mod">
          <ac:chgData name="David Butler" userId="1d4169bac4fa5473" providerId="LiveId" clId="{A7037800-C62F-4299-A06A-B6C5737DA864}" dt="2025-08-06T13:07:31.860" v="302" actId="1076"/>
          <ac:spMkLst>
            <pc:docMk/>
            <pc:sldMk cId="2425506548" sldId="300"/>
            <ac:spMk id="3" creationId="{102E9B36-D141-5A58-45A3-9D567D44D1AE}"/>
          </ac:spMkLst>
        </pc:spChg>
        <pc:spChg chg="del">
          <ac:chgData name="David Butler" userId="1d4169bac4fa5473" providerId="LiveId" clId="{A7037800-C62F-4299-A06A-B6C5737DA864}" dt="2025-08-06T13:07:01.807" v="294" actId="478"/>
          <ac:spMkLst>
            <pc:docMk/>
            <pc:sldMk cId="2425506548" sldId="300"/>
            <ac:spMk id="4" creationId="{075E1E08-480F-90B2-61A6-004EC75A7CC3}"/>
          </ac:spMkLst>
        </pc:spChg>
        <pc:spChg chg="mod">
          <ac:chgData name="David Butler" userId="1d4169bac4fa5473" providerId="LiveId" clId="{A7037800-C62F-4299-A06A-B6C5737DA864}" dt="2025-08-06T13:07:15.937" v="298" actId="1076"/>
          <ac:spMkLst>
            <pc:docMk/>
            <pc:sldMk cId="2425506548" sldId="300"/>
            <ac:spMk id="5" creationId="{91EE8A37-5F46-8BB5-15FD-3E9FA67C1DA2}"/>
          </ac:spMkLst>
        </pc:spChg>
        <pc:spChg chg="del">
          <ac:chgData name="David Butler" userId="1d4169bac4fa5473" providerId="LiveId" clId="{A7037800-C62F-4299-A06A-B6C5737DA864}" dt="2025-08-06T13:06:54.986" v="291" actId="478"/>
          <ac:spMkLst>
            <pc:docMk/>
            <pc:sldMk cId="2425506548" sldId="300"/>
            <ac:spMk id="6" creationId="{0E804BEF-B72A-8F4B-C352-80312E60BD4E}"/>
          </ac:spMkLst>
        </pc:spChg>
        <pc:spChg chg="add del mod">
          <ac:chgData name="David Butler" userId="1d4169bac4fa5473" providerId="LiveId" clId="{A7037800-C62F-4299-A06A-B6C5737DA864}" dt="2025-08-06T13:07:29.174" v="301" actId="1076"/>
          <ac:spMkLst>
            <pc:docMk/>
            <pc:sldMk cId="2425506548" sldId="300"/>
            <ac:spMk id="7" creationId="{C98C4C41-9D8D-7F0D-48A9-6D39EE118B3F}"/>
          </ac:spMkLst>
        </pc:spChg>
        <pc:spChg chg="mod">
          <ac:chgData name="David Butler" userId="1d4169bac4fa5473" providerId="LiveId" clId="{A7037800-C62F-4299-A06A-B6C5737DA864}" dt="2025-08-06T13:07:20.156" v="299" actId="1076"/>
          <ac:spMkLst>
            <pc:docMk/>
            <pc:sldMk cId="2425506548" sldId="300"/>
            <ac:spMk id="8" creationId="{DDCAC8BA-F4DA-D067-ABC2-4B99E53C63DD}"/>
          </ac:spMkLst>
        </pc:spChg>
        <pc:spChg chg="mod">
          <ac:chgData name="David Butler" userId="1d4169bac4fa5473" providerId="LiveId" clId="{A7037800-C62F-4299-A06A-B6C5737DA864}" dt="2025-08-06T13:07:24.683" v="300" actId="1076"/>
          <ac:spMkLst>
            <pc:docMk/>
            <pc:sldMk cId="2425506548" sldId="300"/>
            <ac:spMk id="9" creationId="{AFF94EA3-E847-E7B4-CC1C-51EF7B74AD8E}"/>
          </ac:spMkLst>
        </pc:spChg>
        <pc:spChg chg="mod">
          <ac:chgData name="David Butler" userId="1d4169bac4fa5473" providerId="LiveId" clId="{A7037800-C62F-4299-A06A-B6C5737DA864}" dt="2025-08-06T13:07:13.171" v="297" actId="1076"/>
          <ac:spMkLst>
            <pc:docMk/>
            <pc:sldMk cId="2425506548" sldId="300"/>
            <ac:spMk id="10" creationId="{1454E4B9-1321-9DBB-F715-4AFA8E55CAEF}"/>
          </ac:spMkLst>
        </pc:spChg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  <pc:spChg chg="del">
          <ac:chgData name="David Butler" userId="1d4169bac4fa5473" providerId="LiveId" clId="{A7037800-C62F-4299-A06A-B6C5737DA864}" dt="2025-08-06T13:03:26.421" v="241" actId="478"/>
          <ac:spMkLst>
            <pc:docMk/>
            <pc:sldMk cId="2717723411" sldId="301"/>
            <ac:spMk id="2" creationId="{391A5F03-555F-7C2A-6E03-1653F0C38FD2}"/>
          </ac:spMkLst>
        </pc:spChg>
        <pc:spChg chg="mod">
          <ac:chgData name="David Butler" userId="1d4169bac4fa5473" providerId="LiveId" clId="{A7037800-C62F-4299-A06A-B6C5737DA864}" dt="2025-08-06T13:03:32.285" v="243" actId="1076"/>
          <ac:spMkLst>
            <pc:docMk/>
            <pc:sldMk cId="2717723411" sldId="301"/>
            <ac:spMk id="3" creationId="{0168DFF8-471D-2B21-8027-5A9B3CE28FA3}"/>
          </ac:spMkLst>
        </pc:spChg>
        <pc:spChg chg="mod">
          <ac:chgData name="David Butler" userId="1d4169bac4fa5473" providerId="LiveId" clId="{A7037800-C62F-4299-A06A-B6C5737DA864}" dt="2025-08-06T13:03:29.576" v="242" actId="1076"/>
          <ac:spMkLst>
            <pc:docMk/>
            <pc:sldMk cId="2717723411" sldId="301"/>
            <ac:spMk id="6" creationId="{60277617-6DB4-A857-85D2-3CE75EC014FC}"/>
          </ac:spMkLst>
        </pc:spChg>
        <pc:spChg chg="del">
          <ac:chgData name="David Butler" userId="1d4169bac4fa5473" providerId="LiveId" clId="{A7037800-C62F-4299-A06A-B6C5737DA864}" dt="2025-08-06T13:03:21.342" v="240" actId="478"/>
          <ac:spMkLst>
            <pc:docMk/>
            <pc:sldMk cId="2717723411" sldId="301"/>
            <ac:spMk id="9" creationId="{1764F539-FF42-D732-405A-203E41DE32A0}"/>
          </ac:spMkLst>
        </pc:spChg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1A1BEEE9-E2F3-419B-827D-4C5064673921}"/>
    <pc:docChg chg="custSel addSld delSld modSld">
      <pc:chgData name="David Butler" userId="1d4169bac4fa5473" providerId="LiveId" clId="{1A1BEEE9-E2F3-419B-827D-4C5064673921}" dt="2025-08-06T14:00:44.738" v="316" actId="1076"/>
      <pc:docMkLst>
        <pc:docMk/>
      </pc:docMkLst>
      <pc:sldChg chg="modSp mod">
        <pc:chgData name="David Butler" userId="1d4169bac4fa5473" providerId="LiveId" clId="{1A1BEEE9-E2F3-419B-827D-4C5064673921}" dt="2025-08-06T13:53:52.492" v="209" actId="20577"/>
        <pc:sldMkLst>
          <pc:docMk/>
          <pc:sldMk cId="600683253" sldId="270"/>
        </pc:sldMkLst>
        <pc:spChg chg="mod">
          <ac:chgData name="David Butler" userId="1d4169bac4fa5473" providerId="LiveId" clId="{1A1BEEE9-E2F3-419B-827D-4C5064673921}" dt="2025-08-06T13:53:52.492" v="209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1A1BEEE9-E2F3-419B-827D-4C5064673921}" dt="2025-08-06T13:53:56.334" v="214" actId="20577"/>
        <pc:sldMkLst>
          <pc:docMk/>
          <pc:sldMk cId="1440179092" sldId="271"/>
        </pc:sldMkLst>
        <pc:spChg chg="mod">
          <ac:chgData name="David Butler" userId="1d4169bac4fa5473" providerId="LiveId" clId="{1A1BEEE9-E2F3-419B-827D-4C5064673921}" dt="2025-08-06T13:53:56.334" v="214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1A1BEEE9-E2F3-419B-827D-4C5064673921}" dt="2025-08-06T13:54:00.549" v="218" actId="20577"/>
        <pc:sldMkLst>
          <pc:docMk/>
          <pc:sldMk cId="2412835760" sldId="272"/>
        </pc:sldMkLst>
        <pc:spChg chg="mod">
          <ac:chgData name="David Butler" userId="1d4169bac4fa5473" providerId="LiveId" clId="{1A1BEEE9-E2F3-419B-827D-4C5064673921}" dt="2025-08-06T13:54:00.549" v="21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1A1BEEE9-E2F3-419B-827D-4C5064673921}" dt="2025-08-06T13:54:18.035" v="224" actId="1076"/>
        <pc:sldMkLst>
          <pc:docMk/>
          <pc:sldMk cId="2880101976" sldId="273"/>
        </pc:sldMkLst>
        <pc:spChg chg="mod">
          <ac:chgData name="David Butler" userId="1d4169bac4fa5473" providerId="LiveId" clId="{1A1BEEE9-E2F3-419B-827D-4C5064673921}" dt="2025-08-06T13:54:18.035" v="224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1A1BEEE9-E2F3-419B-827D-4C5064673921}" dt="2025-08-06T13:49:47.321" v="83" actId="20577"/>
        <pc:sldMkLst>
          <pc:docMk/>
          <pc:sldMk cId="433527640" sldId="284"/>
        </pc:sldMkLst>
        <pc:spChg chg="mod">
          <ac:chgData name="David Butler" userId="1d4169bac4fa5473" providerId="LiveId" clId="{1A1BEEE9-E2F3-419B-827D-4C5064673921}" dt="2025-08-06T13:49:07.182" v="3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A1BEEE9-E2F3-419B-827D-4C5064673921}" dt="2025-08-06T13:49:47.321" v="8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A1BEEE9-E2F3-419B-827D-4C5064673921}" dt="2025-08-06T13:54:52.076" v="231" actId="1076"/>
        <pc:sldMkLst>
          <pc:docMk/>
          <pc:sldMk cId="2013782049" sldId="288"/>
        </pc:sldMkLst>
        <pc:spChg chg="mod">
          <ac:chgData name="David Butler" userId="1d4169bac4fa5473" providerId="LiveId" clId="{1A1BEEE9-E2F3-419B-827D-4C5064673921}" dt="2025-08-06T13:52:54.836" v="170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1A1BEEE9-E2F3-419B-827D-4C5064673921}" dt="2025-08-06T13:52:57.642" v="171" actId="1076"/>
          <ac:spMkLst>
            <pc:docMk/>
            <pc:sldMk cId="2013782049" sldId="288"/>
            <ac:spMk id="3" creationId="{45A52F73-8D3C-2C90-CE3D-13977E63432F}"/>
          </ac:spMkLst>
        </pc:spChg>
        <pc:spChg chg="mod">
          <ac:chgData name="David Butler" userId="1d4169bac4fa5473" providerId="LiveId" clId="{1A1BEEE9-E2F3-419B-827D-4C5064673921}" dt="2025-08-06T13:52:31.185" v="162" actId="1076"/>
          <ac:spMkLst>
            <pc:docMk/>
            <pc:sldMk cId="2013782049" sldId="288"/>
            <ac:spMk id="4" creationId="{75B4E6B2-3C46-C660-D206-6311C2FF81A4}"/>
          </ac:spMkLst>
        </pc:spChg>
        <pc:spChg chg="del mod">
          <ac:chgData name="David Butler" userId="1d4169bac4fa5473" providerId="LiveId" clId="{1A1BEEE9-E2F3-419B-827D-4C5064673921}" dt="2025-08-06T13:54:30.389" v="225" actId="478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1A1BEEE9-E2F3-419B-827D-4C5064673921}" dt="2025-08-06T13:54:46.728" v="230" actId="14100"/>
          <ac:spMkLst>
            <pc:docMk/>
            <pc:sldMk cId="2013782049" sldId="288"/>
            <ac:spMk id="6" creationId="{93384B79-4C1D-81A8-B82F-1FFB391BEE61}"/>
          </ac:spMkLst>
        </pc:spChg>
        <pc:spChg chg="mod">
          <ac:chgData name="David Butler" userId="1d4169bac4fa5473" providerId="LiveId" clId="{1A1BEEE9-E2F3-419B-827D-4C5064673921}" dt="2025-08-06T13:52:52.608" v="169" actId="1076"/>
          <ac:spMkLst>
            <pc:docMk/>
            <pc:sldMk cId="2013782049" sldId="288"/>
            <ac:spMk id="7" creationId="{3B3DB203-654A-7641-5AE4-AEDBD3BA43A7}"/>
          </ac:spMkLst>
        </pc:spChg>
        <pc:spChg chg="del mod">
          <ac:chgData name="David Butler" userId="1d4169bac4fa5473" providerId="LiveId" clId="{1A1BEEE9-E2F3-419B-827D-4C5064673921}" dt="2025-08-06T13:54:36.357" v="226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1A1BEEE9-E2F3-419B-827D-4C5064673921}" dt="2025-08-06T13:54:52.076" v="231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1A1BEEE9-E2F3-419B-827D-4C5064673921}" dt="2025-08-06T13:50:05.256" v="97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1A1BEEE9-E2F3-419B-827D-4C5064673921}" dt="2025-08-06T13:51:36.082" v="147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1A1BEEE9-E2F3-419B-827D-4C5064673921}" dt="2025-08-06T13:53:28.072" v="195" actId="1076"/>
        <pc:sldMkLst>
          <pc:docMk/>
          <pc:sldMk cId="2066152977" sldId="292"/>
        </pc:sldMkLst>
        <pc:spChg chg="mod">
          <ac:chgData name="David Butler" userId="1d4169bac4fa5473" providerId="LiveId" clId="{1A1BEEE9-E2F3-419B-827D-4C5064673921}" dt="2025-08-06T13:53:28.072" v="195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1A1BEEE9-E2F3-419B-827D-4C5064673921}" dt="2025-08-06T13:53:33.263" v="199" actId="20577"/>
        <pc:sldMkLst>
          <pc:docMk/>
          <pc:sldMk cId="2680864735" sldId="293"/>
        </pc:sldMkLst>
        <pc:spChg chg="mod">
          <ac:chgData name="David Butler" userId="1d4169bac4fa5473" providerId="LiveId" clId="{1A1BEEE9-E2F3-419B-827D-4C5064673921}" dt="2025-08-06T13:53:33.263" v="19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1A1BEEE9-E2F3-419B-827D-4C5064673921}" dt="2025-08-06T13:53:40.737" v="203" actId="1076"/>
        <pc:sldMkLst>
          <pc:docMk/>
          <pc:sldMk cId="741386051" sldId="294"/>
        </pc:sldMkLst>
        <pc:spChg chg="mod">
          <ac:chgData name="David Butler" userId="1d4169bac4fa5473" providerId="LiveId" clId="{1A1BEEE9-E2F3-419B-827D-4C5064673921}" dt="2025-08-06T13:53:40.737" v="203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1A1BEEE9-E2F3-419B-827D-4C5064673921}" dt="2025-08-06T13:53:47.412" v="206" actId="20577"/>
        <pc:sldMkLst>
          <pc:docMk/>
          <pc:sldMk cId="712021484" sldId="295"/>
        </pc:sldMkLst>
        <pc:spChg chg="mod">
          <ac:chgData name="David Butler" userId="1d4169bac4fa5473" providerId="LiveId" clId="{1A1BEEE9-E2F3-419B-827D-4C5064673921}" dt="2025-08-06T13:53:47.412" v="206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1A1BEEE9-E2F3-419B-827D-4C5064673921}" dt="2025-08-06T13:53:19.667" v="190" actId="20577"/>
        <pc:sldMkLst>
          <pc:docMk/>
          <pc:sldMk cId="1236964882" sldId="296"/>
        </pc:sldMkLst>
        <pc:spChg chg="mod">
          <ac:chgData name="David Butler" userId="1d4169bac4fa5473" providerId="LiveId" clId="{1A1BEEE9-E2F3-419B-827D-4C5064673921}" dt="2025-08-06T13:53:19.667" v="190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1A1BEEE9-E2F3-419B-827D-4C5064673921}" dt="2025-08-06T13:53:13.640" v="179" actId="47"/>
        <pc:sldMkLst>
          <pc:docMk/>
          <pc:sldMk cId="3721678615" sldId="297"/>
        </pc:sldMkLst>
      </pc:sldChg>
      <pc:sldChg chg="del">
        <pc:chgData name="David Butler" userId="1d4169bac4fa5473" providerId="LiveId" clId="{1A1BEEE9-E2F3-419B-827D-4C5064673921}" dt="2025-08-06T13:53:14.066" v="180" actId="47"/>
        <pc:sldMkLst>
          <pc:docMk/>
          <pc:sldMk cId="4006559877" sldId="298"/>
        </pc:sldMkLst>
      </pc:sldChg>
      <pc:sldChg chg="del">
        <pc:chgData name="David Butler" userId="1d4169bac4fa5473" providerId="LiveId" clId="{1A1BEEE9-E2F3-419B-827D-4C5064673921}" dt="2025-08-06T13:53:14.402" v="181" actId="47"/>
        <pc:sldMkLst>
          <pc:docMk/>
          <pc:sldMk cId="2877572591" sldId="299"/>
        </pc:sldMkLst>
      </pc:sldChg>
      <pc:sldChg chg="del">
        <pc:chgData name="David Butler" userId="1d4169bac4fa5473" providerId="LiveId" clId="{1A1BEEE9-E2F3-419B-827D-4C5064673921}" dt="2025-08-06T13:53:14.684" v="182" actId="47"/>
        <pc:sldMkLst>
          <pc:docMk/>
          <pc:sldMk cId="2425506548" sldId="300"/>
        </pc:sldMkLst>
      </pc:sldChg>
      <pc:sldChg chg="del">
        <pc:chgData name="David Butler" userId="1d4169bac4fa5473" providerId="LiveId" clId="{1A1BEEE9-E2F3-419B-827D-4C5064673921}" dt="2025-08-06T13:53:14.965" v="183" actId="47"/>
        <pc:sldMkLst>
          <pc:docMk/>
          <pc:sldMk cId="2717723411" sldId="301"/>
        </pc:sldMkLst>
      </pc:sldChg>
      <pc:sldChg chg="delSp modSp add mod">
        <pc:chgData name="David Butler" userId="1d4169bac4fa5473" providerId="LiveId" clId="{1A1BEEE9-E2F3-419B-827D-4C5064673921}" dt="2025-08-06T13:55:23.824" v="242" actId="1076"/>
        <pc:sldMkLst>
          <pc:docMk/>
          <pc:sldMk cId="3900990941" sldId="302"/>
        </pc:sldMkLst>
        <pc:spChg chg="mod">
          <ac:chgData name="David Butler" userId="1d4169bac4fa5473" providerId="LiveId" clId="{1A1BEEE9-E2F3-419B-827D-4C5064673921}" dt="2025-08-06T13:55:03.615" v="234" actId="1076"/>
          <ac:spMkLst>
            <pc:docMk/>
            <pc:sldMk cId="3900990941" sldId="302"/>
            <ac:spMk id="2" creationId="{FF6CEC6D-26E3-2038-718E-CE24BC2D0DCD}"/>
          </ac:spMkLst>
        </pc:spChg>
        <pc:spChg chg="mod">
          <ac:chgData name="David Butler" userId="1d4169bac4fa5473" providerId="LiveId" clId="{1A1BEEE9-E2F3-419B-827D-4C5064673921}" dt="2025-08-06T13:55:17.926" v="240" actId="1076"/>
          <ac:spMkLst>
            <pc:docMk/>
            <pc:sldMk cId="3900990941" sldId="302"/>
            <ac:spMk id="3" creationId="{BA1F2563-78D3-35CE-AC9F-9C79DD256357}"/>
          </ac:spMkLst>
        </pc:spChg>
        <pc:spChg chg="mod">
          <ac:chgData name="David Butler" userId="1d4169bac4fa5473" providerId="LiveId" clId="{1A1BEEE9-E2F3-419B-827D-4C5064673921}" dt="2025-08-06T13:55:23.824" v="242" actId="1076"/>
          <ac:spMkLst>
            <pc:docMk/>
            <pc:sldMk cId="3900990941" sldId="302"/>
            <ac:spMk id="5" creationId="{00473527-FEF0-49F8-F971-26AE2468CFD5}"/>
          </ac:spMkLst>
        </pc:spChg>
        <pc:spChg chg="del">
          <ac:chgData name="David Butler" userId="1d4169bac4fa5473" providerId="LiveId" clId="{1A1BEEE9-E2F3-419B-827D-4C5064673921}" dt="2025-08-06T13:55:01.651" v="233" actId="478"/>
          <ac:spMkLst>
            <pc:docMk/>
            <pc:sldMk cId="3900990941" sldId="302"/>
            <ac:spMk id="6" creationId="{43B05698-0C65-79CE-3AC0-66A6B79A0E20}"/>
          </ac:spMkLst>
        </pc:spChg>
        <pc:spChg chg="del">
          <ac:chgData name="David Butler" userId="1d4169bac4fa5473" providerId="LiveId" clId="{1A1BEEE9-E2F3-419B-827D-4C5064673921}" dt="2025-08-06T13:54:57.620" v="232" actId="478"/>
          <ac:spMkLst>
            <pc:docMk/>
            <pc:sldMk cId="3900990941" sldId="302"/>
            <ac:spMk id="7" creationId="{AE476F1C-4A4E-504B-8A0A-D770332DAD5F}"/>
          </ac:spMkLst>
        </pc:spChg>
        <pc:spChg chg="mod">
          <ac:chgData name="David Butler" userId="1d4169bac4fa5473" providerId="LiveId" clId="{1A1BEEE9-E2F3-419B-827D-4C5064673921}" dt="2025-08-06T13:55:11.613" v="239" actId="1076"/>
          <ac:spMkLst>
            <pc:docMk/>
            <pc:sldMk cId="3900990941" sldId="302"/>
            <ac:spMk id="8" creationId="{7BDF67D4-6C8E-5658-F2F4-D4A6650C7BD9}"/>
          </ac:spMkLst>
        </pc:spChg>
        <pc:spChg chg="mod">
          <ac:chgData name="David Butler" userId="1d4169bac4fa5473" providerId="LiveId" clId="{1A1BEEE9-E2F3-419B-827D-4C5064673921}" dt="2025-08-06T13:55:20.260" v="241" actId="1076"/>
          <ac:spMkLst>
            <pc:docMk/>
            <pc:sldMk cId="3900990941" sldId="302"/>
            <ac:spMk id="9" creationId="{9A07FDCF-3033-6D77-29FD-CB80E868F82C}"/>
          </ac:spMkLst>
        </pc:spChg>
      </pc:sldChg>
      <pc:sldChg chg="delSp modSp add mod">
        <pc:chgData name="David Butler" userId="1d4169bac4fa5473" providerId="LiveId" clId="{1A1BEEE9-E2F3-419B-827D-4C5064673921}" dt="2025-08-06T13:57:05.953" v="268" actId="1076"/>
        <pc:sldMkLst>
          <pc:docMk/>
          <pc:sldMk cId="467144353" sldId="303"/>
        </pc:sldMkLst>
        <pc:spChg chg="mod">
          <ac:chgData name="David Butler" userId="1d4169bac4fa5473" providerId="LiveId" clId="{1A1BEEE9-E2F3-419B-827D-4C5064673921}" dt="2025-08-06T13:57:05.953" v="268" actId="1076"/>
          <ac:spMkLst>
            <pc:docMk/>
            <pc:sldMk cId="467144353" sldId="303"/>
            <ac:spMk id="2" creationId="{567454F8-D2AA-65F8-71A9-6C0C27D05312}"/>
          </ac:spMkLst>
        </pc:spChg>
        <pc:spChg chg="mod">
          <ac:chgData name="David Butler" userId="1d4169bac4fa5473" providerId="LiveId" clId="{1A1BEEE9-E2F3-419B-827D-4C5064673921}" dt="2025-08-06T13:56:05.809" v="256" actId="1076"/>
          <ac:spMkLst>
            <pc:docMk/>
            <pc:sldMk cId="467144353" sldId="303"/>
            <ac:spMk id="3" creationId="{4DCA9D18-70C9-0D6B-5FC0-815F2B18B677}"/>
          </ac:spMkLst>
        </pc:spChg>
        <pc:spChg chg="mod">
          <ac:chgData name="David Butler" userId="1d4169bac4fa5473" providerId="LiveId" clId="{1A1BEEE9-E2F3-419B-827D-4C5064673921}" dt="2025-08-06T13:56:21.381" v="260" actId="1076"/>
          <ac:spMkLst>
            <pc:docMk/>
            <pc:sldMk cId="467144353" sldId="303"/>
            <ac:spMk id="4" creationId="{69F770C1-92B2-DA7C-AA58-FD1D8F073287}"/>
          </ac:spMkLst>
        </pc:spChg>
        <pc:spChg chg="mod">
          <ac:chgData name="David Butler" userId="1d4169bac4fa5473" providerId="LiveId" clId="{1A1BEEE9-E2F3-419B-827D-4C5064673921}" dt="2025-08-06T13:56:46.545" v="265" actId="207"/>
          <ac:spMkLst>
            <pc:docMk/>
            <pc:sldMk cId="467144353" sldId="303"/>
            <ac:spMk id="5" creationId="{D73798F9-3F4E-B4CD-3241-B498DDCAA13A}"/>
          </ac:spMkLst>
        </pc:spChg>
        <pc:spChg chg="mod">
          <ac:chgData name="David Butler" userId="1d4169bac4fa5473" providerId="LiveId" clId="{1A1BEEE9-E2F3-419B-827D-4C5064673921}" dt="2025-08-06T13:56:40.597" v="264" actId="207"/>
          <ac:spMkLst>
            <pc:docMk/>
            <pc:sldMk cId="467144353" sldId="303"/>
            <ac:spMk id="6" creationId="{E94E956A-DB21-5D99-4D3C-23C2867043A4}"/>
          </ac:spMkLst>
        </pc:spChg>
        <pc:spChg chg="mod">
          <ac:chgData name="David Butler" userId="1d4169bac4fa5473" providerId="LiveId" clId="{1A1BEEE9-E2F3-419B-827D-4C5064673921}" dt="2025-08-06T13:57:00.188" v="267" actId="1076"/>
          <ac:spMkLst>
            <pc:docMk/>
            <pc:sldMk cId="467144353" sldId="303"/>
            <ac:spMk id="7" creationId="{A1A7CE14-F782-CFE2-02BB-281523363DF0}"/>
          </ac:spMkLst>
        </pc:spChg>
        <pc:spChg chg="mod">
          <ac:chgData name="David Butler" userId="1d4169bac4fa5473" providerId="LiveId" clId="{1A1BEEE9-E2F3-419B-827D-4C5064673921}" dt="2025-08-06T13:56:56.041" v="266" actId="207"/>
          <ac:spMkLst>
            <pc:docMk/>
            <pc:sldMk cId="467144353" sldId="303"/>
            <ac:spMk id="8" creationId="{2D4CEDE4-DE23-4CAC-6F96-7124A920345E}"/>
          </ac:spMkLst>
        </pc:spChg>
        <pc:spChg chg="del">
          <ac:chgData name="David Butler" userId="1d4169bac4fa5473" providerId="LiveId" clId="{1A1BEEE9-E2F3-419B-827D-4C5064673921}" dt="2025-08-06T13:55:32.804" v="244" actId="478"/>
          <ac:spMkLst>
            <pc:docMk/>
            <pc:sldMk cId="467144353" sldId="303"/>
            <ac:spMk id="9" creationId="{22D76F5E-A7CC-22DD-4F83-CB371BB4B57E}"/>
          </ac:spMkLst>
        </pc:spChg>
        <pc:spChg chg="mod">
          <ac:chgData name="David Butler" userId="1d4169bac4fa5473" providerId="LiveId" clId="{1A1BEEE9-E2F3-419B-827D-4C5064673921}" dt="2025-08-06T13:55:35.878" v="245" actId="1076"/>
          <ac:spMkLst>
            <pc:docMk/>
            <pc:sldMk cId="467144353" sldId="303"/>
            <ac:spMk id="10" creationId="{77C99287-C0AB-D4CC-FA01-586484E6520A}"/>
          </ac:spMkLst>
        </pc:spChg>
        <pc:spChg chg="del">
          <ac:chgData name="David Butler" userId="1d4169bac4fa5473" providerId="LiveId" clId="{1A1BEEE9-E2F3-419B-827D-4C5064673921}" dt="2025-08-06T13:55:30.361" v="243" actId="478"/>
          <ac:spMkLst>
            <pc:docMk/>
            <pc:sldMk cId="467144353" sldId="303"/>
            <ac:spMk id="11" creationId="{AA6BF47D-64F4-B94F-1175-F260DE586824}"/>
          </ac:spMkLst>
        </pc:spChg>
      </pc:sldChg>
      <pc:sldChg chg="delSp modSp add mod">
        <pc:chgData name="David Butler" userId="1d4169bac4fa5473" providerId="LiveId" clId="{1A1BEEE9-E2F3-419B-827D-4C5064673921}" dt="2025-08-06T13:58:52.743" v="289" actId="1076"/>
        <pc:sldMkLst>
          <pc:docMk/>
          <pc:sldMk cId="2709522771" sldId="304"/>
        </pc:sldMkLst>
        <pc:spChg chg="del">
          <ac:chgData name="David Butler" userId="1d4169bac4fa5473" providerId="LiveId" clId="{1A1BEEE9-E2F3-419B-827D-4C5064673921}" dt="2025-08-06T13:57:35.114" v="269" actId="478"/>
          <ac:spMkLst>
            <pc:docMk/>
            <pc:sldMk cId="2709522771" sldId="304"/>
            <ac:spMk id="2" creationId="{917BF58E-22E8-7E51-5A61-816560EE38C2}"/>
          </ac:spMkLst>
        </pc:spChg>
        <pc:spChg chg="mod">
          <ac:chgData name="David Butler" userId="1d4169bac4fa5473" providerId="LiveId" clId="{1A1BEEE9-E2F3-419B-827D-4C5064673921}" dt="2025-08-06T13:58:44.099" v="286" actId="1076"/>
          <ac:spMkLst>
            <pc:docMk/>
            <pc:sldMk cId="2709522771" sldId="304"/>
            <ac:spMk id="3" creationId="{FC45A457-2C38-134F-6680-E3586E4830D0}"/>
          </ac:spMkLst>
        </pc:spChg>
        <pc:spChg chg="del">
          <ac:chgData name="David Butler" userId="1d4169bac4fa5473" providerId="LiveId" clId="{1A1BEEE9-E2F3-419B-827D-4C5064673921}" dt="2025-08-06T13:56:12.258" v="258" actId="478"/>
          <ac:spMkLst>
            <pc:docMk/>
            <pc:sldMk cId="2709522771" sldId="304"/>
            <ac:spMk id="4" creationId="{B941F937-AA8E-39D0-996A-83C7A81052E5}"/>
          </ac:spMkLst>
        </pc:spChg>
        <pc:spChg chg="mod">
          <ac:chgData name="David Butler" userId="1d4169bac4fa5473" providerId="LiveId" clId="{1A1BEEE9-E2F3-419B-827D-4C5064673921}" dt="2025-08-06T13:58:49.907" v="288" actId="1076"/>
          <ac:spMkLst>
            <pc:docMk/>
            <pc:sldMk cId="2709522771" sldId="304"/>
            <ac:spMk id="5" creationId="{173A499D-E33B-CDCB-AAC2-CDB43F2F4D9A}"/>
          </ac:spMkLst>
        </pc:spChg>
        <pc:spChg chg="mod">
          <ac:chgData name="David Butler" userId="1d4169bac4fa5473" providerId="LiveId" clId="{1A1BEEE9-E2F3-419B-827D-4C5064673921}" dt="2025-08-06T13:58:46.913" v="287" actId="1076"/>
          <ac:spMkLst>
            <pc:docMk/>
            <pc:sldMk cId="2709522771" sldId="304"/>
            <ac:spMk id="6" creationId="{C190A5F2-3CBB-88E3-EEA3-E6323E081F27}"/>
          </ac:spMkLst>
        </pc:spChg>
        <pc:spChg chg="mod">
          <ac:chgData name="David Butler" userId="1d4169bac4fa5473" providerId="LiveId" clId="{1A1BEEE9-E2F3-419B-827D-4C5064673921}" dt="2025-08-06T13:58:38.538" v="284" actId="1076"/>
          <ac:spMkLst>
            <pc:docMk/>
            <pc:sldMk cId="2709522771" sldId="304"/>
            <ac:spMk id="7" creationId="{9C2F9B61-BF0A-6D1B-1F7A-EB68D098CEA2}"/>
          </ac:spMkLst>
        </pc:spChg>
        <pc:spChg chg="mod">
          <ac:chgData name="David Butler" userId="1d4169bac4fa5473" providerId="LiveId" clId="{1A1BEEE9-E2F3-419B-827D-4C5064673921}" dt="2025-08-06T13:58:52.743" v="289" actId="1076"/>
          <ac:spMkLst>
            <pc:docMk/>
            <pc:sldMk cId="2709522771" sldId="304"/>
            <ac:spMk id="9" creationId="{5E08FB52-5388-92DA-99A4-88BBA7DB213B}"/>
          </ac:spMkLst>
        </pc:spChg>
      </pc:sldChg>
      <pc:sldChg chg="delSp modSp add mod">
        <pc:chgData name="David Butler" userId="1d4169bac4fa5473" providerId="LiveId" clId="{1A1BEEE9-E2F3-419B-827D-4C5064673921}" dt="2025-08-06T13:59:53.378" v="304" actId="1076"/>
        <pc:sldMkLst>
          <pc:docMk/>
          <pc:sldMk cId="4247441253" sldId="305"/>
        </pc:sldMkLst>
        <pc:spChg chg="mod">
          <ac:chgData name="David Butler" userId="1d4169bac4fa5473" providerId="LiveId" clId="{1A1BEEE9-E2F3-419B-827D-4C5064673921}" dt="2025-08-06T13:59:23.039" v="296" actId="1076"/>
          <ac:spMkLst>
            <pc:docMk/>
            <pc:sldMk cId="4247441253" sldId="305"/>
            <ac:spMk id="2" creationId="{2386455A-870B-CAD8-00FB-391B7ECF8A1C}"/>
          </ac:spMkLst>
        </pc:spChg>
        <pc:spChg chg="mod">
          <ac:chgData name="David Butler" userId="1d4169bac4fa5473" providerId="LiveId" clId="{1A1BEEE9-E2F3-419B-827D-4C5064673921}" dt="2025-08-06T13:59:45.664" v="302" actId="1076"/>
          <ac:spMkLst>
            <pc:docMk/>
            <pc:sldMk cId="4247441253" sldId="305"/>
            <ac:spMk id="3" creationId="{A05C72C1-0EFF-4D08-0CBC-BF59019A4BDF}"/>
          </ac:spMkLst>
        </pc:spChg>
        <pc:spChg chg="mod">
          <ac:chgData name="David Butler" userId="1d4169bac4fa5473" providerId="LiveId" clId="{1A1BEEE9-E2F3-419B-827D-4C5064673921}" dt="2025-08-06T13:59:53.378" v="304" actId="1076"/>
          <ac:spMkLst>
            <pc:docMk/>
            <pc:sldMk cId="4247441253" sldId="305"/>
            <ac:spMk id="5" creationId="{B91FB295-E6F7-57BE-CFD7-405CAD7A161A}"/>
          </ac:spMkLst>
        </pc:spChg>
        <pc:spChg chg="mod">
          <ac:chgData name="David Butler" userId="1d4169bac4fa5473" providerId="LiveId" clId="{1A1BEEE9-E2F3-419B-827D-4C5064673921}" dt="2025-08-06T13:59:42.064" v="301" actId="1076"/>
          <ac:spMkLst>
            <pc:docMk/>
            <pc:sldMk cId="4247441253" sldId="305"/>
            <ac:spMk id="6" creationId="{8156264B-CBD5-63CB-5BEA-5DB00584F9C9}"/>
          </ac:spMkLst>
        </pc:spChg>
        <pc:spChg chg="del">
          <ac:chgData name="David Butler" userId="1d4169bac4fa5473" providerId="LiveId" clId="{1A1BEEE9-E2F3-419B-827D-4C5064673921}" dt="2025-08-06T13:59:03.154" v="291" actId="478"/>
          <ac:spMkLst>
            <pc:docMk/>
            <pc:sldMk cId="4247441253" sldId="305"/>
            <ac:spMk id="7" creationId="{229A577B-534E-3658-627B-F155563CC3EA}"/>
          </ac:spMkLst>
        </pc:spChg>
        <pc:spChg chg="del">
          <ac:chgData name="David Butler" userId="1d4169bac4fa5473" providerId="LiveId" clId="{1A1BEEE9-E2F3-419B-827D-4C5064673921}" dt="2025-08-06T13:59:05.580" v="292" actId="478"/>
          <ac:spMkLst>
            <pc:docMk/>
            <pc:sldMk cId="4247441253" sldId="305"/>
            <ac:spMk id="9" creationId="{51EB6BEF-8EE7-1EF0-D8E9-7452EB61CE8C}"/>
          </ac:spMkLst>
        </pc:spChg>
        <pc:spChg chg="mod">
          <ac:chgData name="David Butler" userId="1d4169bac4fa5473" providerId="LiveId" clId="{1A1BEEE9-E2F3-419B-827D-4C5064673921}" dt="2025-08-06T13:59:48.557" v="303" actId="1076"/>
          <ac:spMkLst>
            <pc:docMk/>
            <pc:sldMk cId="4247441253" sldId="305"/>
            <ac:spMk id="10" creationId="{D9957585-1AD4-31FA-6908-8AF6DF7BA367}"/>
          </ac:spMkLst>
        </pc:spChg>
      </pc:sldChg>
      <pc:sldChg chg="delSp modSp add mod">
        <pc:chgData name="David Butler" userId="1d4169bac4fa5473" providerId="LiveId" clId="{1A1BEEE9-E2F3-419B-827D-4C5064673921}" dt="2025-08-06T14:00:44.738" v="316" actId="1076"/>
        <pc:sldMkLst>
          <pc:docMk/>
          <pc:sldMk cId="333704021" sldId="306"/>
        </pc:sldMkLst>
        <pc:spChg chg="mod">
          <ac:chgData name="David Butler" userId="1d4169bac4fa5473" providerId="LiveId" clId="{1A1BEEE9-E2F3-419B-827D-4C5064673921}" dt="2025-08-06T14:00:33.515" v="313" actId="1076"/>
          <ac:spMkLst>
            <pc:docMk/>
            <pc:sldMk cId="333704021" sldId="306"/>
            <ac:spMk id="2" creationId="{2D5AD19D-FA29-DEFF-D158-5C75668737AC}"/>
          </ac:spMkLst>
        </pc:spChg>
        <pc:spChg chg="mod">
          <ac:chgData name="David Butler" userId="1d4169bac4fa5473" providerId="LiveId" clId="{1A1BEEE9-E2F3-419B-827D-4C5064673921}" dt="2025-08-06T14:00:28.613" v="312" actId="1076"/>
          <ac:spMkLst>
            <pc:docMk/>
            <pc:sldMk cId="333704021" sldId="306"/>
            <ac:spMk id="3" creationId="{8A185624-C0D7-28C4-AD36-2B847FD8A7CD}"/>
          </ac:spMkLst>
        </pc:spChg>
        <pc:spChg chg="mod">
          <ac:chgData name="David Butler" userId="1d4169bac4fa5473" providerId="LiveId" clId="{1A1BEEE9-E2F3-419B-827D-4C5064673921}" dt="2025-08-06T14:00:25.611" v="310" actId="1076"/>
          <ac:spMkLst>
            <pc:docMk/>
            <pc:sldMk cId="333704021" sldId="306"/>
            <ac:spMk id="4" creationId="{6BA8B240-E386-8CE5-B617-CCD834BC229A}"/>
          </ac:spMkLst>
        </pc:spChg>
        <pc:spChg chg="mod">
          <ac:chgData name="David Butler" userId="1d4169bac4fa5473" providerId="LiveId" clId="{1A1BEEE9-E2F3-419B-827D-4C5064673921}" dt="2025-08-06T14:00:09.827" v="307" actId="207"/>
          <ac:spMkLst>
            <pc:docMk/>
            <pc:sldMk cId="333704021" sldId="306"/>
            <ac:spMk id="5" creationId="{F0743306-20A8-7376-C722-D2BF2BF936C1}"/>
          </ac:spMkLst>
        </pc:spChg>
        <pc:spChg chg="del">
          <ac:chgData name="David Butler" userId="1d4169bac4fa5473" providerId="LiveId" clId="{1A1BEEE9-E2F3-419B-827D-4C5064673921}" dt="2025-08-06T13:59:59.122" v="305" actId="478"/>
          <ac:spMkLst>
            <pc:docMk/>
            <pc:sldMk cId="333704021" sldId="306"/>
            <ac:spMk id="6" creationId="{791AEA3A-C19E-85B2-DB3F-E8DA06B4FF96}"/>
          </ac:spMkLst>
        </pc:spChg>
        <pc:spChg chg="mod">
          <ac:chgData name="David Butler" userId="1d4169bac4fa5473" providerId="LiveId" clId="{1A1BEEE9-E2F3-419B-827D-4C5064673921}" dt="2025-08-06T14:00:44.738" v="316" actId="1076"/>
          <ac:spMkLst>
            <pc:docMk/>
            <pc:sldMk cId="333704021" sldId="306"/>
            <ac:spMk id="7" creationId="{A7F65003-9FFB-1313-FAE5-BB7CE5A5A018}"/>
          </ac:spMkLst>
        </pc:spChg>
        <pc:spChg chg="mod">
          <ac:chgData name="David Butler" userId="1d4169bac4fa5473" providerId="LiveId" clId="{1A1BEEE9-E2F3-419B-827D-4C5064673921}" dt="2025-08-06T14:00:36.902" v="314" actId="1076"/>
          <ac:spMkLst>
            <pc:docMk/>
            <pc:sldMk cId="333704021" sldId="306"/>
            <ac:spMk id="8" creationId="{710CFEA2-F50F-1CCA-7D5B-142C32AFDA76}"/>
          </ac:spMkLst>
        </pc:spChg>
        <pc:spChg chg="mod">
          <ac:chgData name="David Butler" userId="1d4169bac4fa5473" providerId="LiveId" clId="{1A1BEEE9-E2F3-419B-827D-4C5064673921}" dt="2025-08-06T14:00:22.217" v="309" actId="1076"/>
          <ac:spMkLst>
            <pc:docMk/>
            <pc:sldMk cId="333704021" sldId="306"/>
            <ac:spMk id="9" creationId="{C46BFA87-4787-55C8-70A5-54C323B19C33}"/>
          </ac:spMkLst>
        </pc:spChg>
        <pc:spChg chg="del">
          <ac:chgData name="David Butler" userId="1d4169bac4fa5473" providerId="LiveId" clId="{1A1BEEE9-E2F3-419B-827D-4C5064673921}" dt="2025-08-06T14:00:02.352" v="306" actId="478"/>
          <ac:spMkLst>
            <pc:docMk/>
            <pc:sldMk cId="333704021" sldId="306"/>
            <ac:spMk id="10" creationId="{42E9E4D6-7B24-BD34-0E08-E77C3CACC6E4}"/>
          </ac:spMkLst>
        </pc:spChg>
        <pc:spChg chg="mod">
          <ac:chgData name="David Butler" userId="1d4169bac4fa5473" providerId="LiveId" clId="{1A1BEEE9-E2F3-419B-827D-4C5064673921}" dt="2025-08-06T14:00:39.322" v="315" actId="1076"/>
          <ac:spMkLst>
            <pc:docMk/>
            <pc:sldMk cId="333704021" sldId="306"/>
            <ac:spMk id="11" creationId="{40718E81-604B-E42E-2A48-03D97713D084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get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three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pen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teeth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red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men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sleep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leg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ten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2693356" y="1543868"/>
            <a:ext cx="613020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2092875" y="727224"/>
            <a:ext cx="827341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4152042" y="1419247"/>
            <a:ext cx="43604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284390" y="1520988"/>
            <a:ext cx="5399235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749043" y="1087697"/>
            <a:ext cx="690445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41549" y="1426164"/>
            <a:ext cx="799930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513473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23106" y="1040085"/>
            <a:ext cx="970650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1003730" y="-324533"/>
            <a:ext cx="48762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-163835" y="766404"/>
            <a:ext cx="47805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689591" y="606491"/>
            <a:ext cx="4287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115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8531029" y="45369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1576560" y="2932611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A52F73-8D3C-2C90-CE3D-13977E63432F}"/>
              </a:ext>
            </a:extLst>
          </p:cNvPr>
          <p:cNvSpPr txBox="1"/>
          <p:nvPr/>
        </p:nvSpPr>
        <p:spPr>
          <a:xfrm>
            <a:off x="6241266" y="2907293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4B79-4C1D-81A8-B82F-1FFB391BEE61}"/>
              </a:ext>
            </a:extLst>
          </p:cNvPr>
          <p:cNvSpPr txBox="1"/>
          <p:nvPr/>
        </p:nvSpPr>
        <p:spPr>
          <a:xfrm>
            <a:off x="603714" y="4719004"/>
            <a:ext cx="45430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0C2D7-4739-07EB-E6B0-FD434D55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1E9DCC-8F8E-9CCC-5FF7-9A6073CCB9EC}"/>
              </a:ext>
            </a:extLst>
          </p:cNvPr>
          <p:cNvSpPr txBox="1"/>
          <p:nvPr/>
        </p:nvSpPr>
        <p:spPr>
          <a:xfrm>
            <a:off x="1003730" y="-324533"/>
            <a:ext cx="48762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DF67D4-6C8E-5658-F2F4-D4A6650C7BD9}"/>
              </a:ext>
            </a:extLst>
          </p:cNvPr>
          <p:cNvSpPr txBox="1"/>
          <p:nvPr/>
        </p:nvSpPr>
        <p:spPr>
          <a:xfrm>
            <a:off x="-319973" y="4431368"/>
            <a:ext cx="61999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7FDCF-3033-6D77-29FD-CB80E868F82C}"/>
              </a:ext>
            </a:extLst>
          </p:cNvPr>
          <p:cNvSpPr txBox="1"/>
          <p:nvPr/>
        </p:nvSpPr>
        <p:spPr>
          <a:xfrm>
            <a:off x="7553458" y="2208473"/>
            <a:ext cx="4287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115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3D0B00-F823-AD1F-B188-C9C345934561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3A6CD2-ADDC-B3F2-121D-5BF3FE2A8404}"/>
              </a:ext>
            </a:extLst>
          </p:cNvPr>
          <p:cNvSpPr txBox="1"/>
          <p:nvPr/>
        </p:nvSpPr>
        <p:spPr>
          <a:xfrm>
            <a:off x="8531029" y="45369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6CEC6D-26E3-2038-718E-CE24BC2D0DCD}"/>
              </a:ext>
            </a:extLst>
          </p:cNvPr>
          <p:cNvSpPr txBox="1"/>
          <p:nvPr/>
        </p:nvSpPr>
        <p:spPr>
          <a:xfrm>
            <a:off x="815456" y="1657362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473527-FEF0-49F8-F971-26AE2468CFD5}"/>
              </a:ext>
            </a:extLst>
          </p:cNvPr>
          <p:cNvSpPr txBox="1"/>
          <p:nvPr/>
        </p:nvSpPr>
        <p:spPr>
          <a:xfrm>
            <a:off x="5779999" y="270341"/>
            <a:ext cx="30114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1F2563-78D3-35CE-AC9F-9C79DD256357}"/>
              </a:ext>
            </a:extLst>
          </p:cNvPr>
          <p:cNvSpPr txBox="1"/>
          <p:nvPr/>
        </p:nvSpPr>
        <p:spPr>
          <a:xfrm>
            <a:off x="4006541" y="3323372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3900990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FFFA0-F440-BBFB-8894-F26CB5800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F770C1-92B2-DA7C-AA58-FD1D8F073287}"/>
              </a:ext>
            </a:extLst>
          </p:cNvPr>
          <p:cNvSpPr txBox="1"/>
          <p:nvPr/>
        </p:nvSpPr>
        <p:spPr>
          <a:xfrm>
            <a:off x="314342" y="-36370"/>
            <a:ext cx="48762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A7CE14-F782-CFE2-02BB-281523363DF0}"/>
              </a:ext>
            </a:extLst>
          </p:cNvPr>
          <p:cNvSpPr txBox="1"/>
          <p:nvPr/>
        </p:nvSpPr>
        <p:spPr>
          <a:xfrm>
            <a:off x="5069522" y="-648243"/>
            <a:ext cx="47805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4CEDE4-DE23-4CAC-6F96-7124A920345E}"/>
              </a:ext>
            </a:extLst>
          </p:cNvPr>
          <p:cNvSpPr txBox="1"/>
          <p:nvPr/>
        </p:nvSpPr>
        <p:spPr>
          <a:xfrm>
            <a:off x="0" y="3907100"/>
            <a:ext cx="47322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C99287-C0AB-D4CC-FA01-586484E6520A}"/>
              </a:ext>
            </a:extLst>
          </p:cNvPr>
          <p:cNvSpPr txBox="1"/>
          <p:nvPr/>
        </p:nvSpPr>
        <p:spPr>
          <a:xfrm>
            <a:off x="9007023" y="1197291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7454F8-D2AA-65F8-71A9-6C0C27D05312}"/>
              </a:ext>
            </a:extLst>
          </p:cNvPr>
          <p:cNvSpPr txBox="1"/>
          <p:nvPr/>
        </p:nvSpPr>
        <p:spPr>
          <a:xfrm>
            <a:off x="7672103" y="3538946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3798F9-3F4E-B4CD-3241-B498DDCAA13A}"/>
              </a:ext>
            </a:extLst>
          </p:cNvPr>
          <p:cNvSpPr txBox="1"/>
          <p:nvPr/>
        </p:nvSpPr>
        <p:spPr>
          <a:xfrm>
            <a:off x="904628" y="1920756"/>
            <a:ext cx="30114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get</a:t>
            </a:r>
            <a:endParaRPr lang="en-GB" sz="9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CA9D18-70C9-0D6B-5FC0-815F2B18B677}"/>
              </a:ext>
            </a:extLst>
          </p:cNvPr>
          <p:cNvSpPr txBox="1"/>
          <p:nvPr/>
        </p:nvSpPr>
        <p:spPr>
          <a:xfrm>
            <a:off x="4767991" y="4552714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4E956A-DB21-5D99-4D3C-23C2867043A4}"/>
              </a:ext>
            </a:extLst>
          </p:cNvPr>
          <p:cNvSpPr txBox="1"/>
          <p:nvPr/>
        </p:nvSpPr>
        <p:spPr>
          <a:xfrm>
            <a:off x="4976576" y="2305286"/>
            <a:ext cx="4158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144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509B3-772F-9E9C-AB38-0C2277A94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C2F9B61-BF0A-6D1B-1F7A-EB68D098CEA2}"/>
              </a:ext>
            </a:extLst>
          </p:cNvPr>
          <p:cNvSpPr txBox="1"/>
          <p:nvPr/>
        </p:nvSpPr>
        <p:spPr>
          <a:xfrm>
            <a:off x="-167604" y="-82360"/>
            <a:ext cx="47805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pen</a:t>
            </a:r>
            <a:endParaRPr lang="en-GB" sz="9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80BCCD-8215-90E8-8581-BD827ECAB5A5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8FB52-5388-92DA-99A4-88BBA7DB213B}"/>
              </a:ext>
            </a:extLst>
          </p:cNvPr>
          <p:cNvSpPr txBox="1"/>
          <p:nvPr/>
        </p:nvSpPr>
        <p:spPr>
          <a:xfrm>
            <a:off x="3660972" y="3213556"/>
            <a:ext cx="4287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115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C18F93-44F6-4036-62CA-9D25BDE958AC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A1EAE1-DEBA-48C8-FCCB-B1625838C271}"/>
              </a:ext>
            </a:extLst>
          </p:cNvPr>
          <p:cNvSpPr txBox="1"/>
          <p:nvPr/>
        </p:nvSpPr>
        <p:spPr>
          <a:xfrm>
            <a:off x="8531029" y="45369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3A499D-E33B-CDCB-AAC2-CDB43F2F4D9A}"/>
              </a:ext>
            </a:extLst>
          </p:cNvPr>
          <p:cNvSpPr txBox="1"/>
          <p:nvPr/>
        </p:nvSpPr>
        <p:spPr>
          <a:xfrm>
            <a:off x="4747888" y="905611"/>
            <a:ext cx="30114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5A457-2C38-134F-6680-E3586E4830D0}"/>
              </a:ext>
            </a:extLst>
          </p:cNvPr>
          <p:cNvSpPr txBox="1"/>
          <p:nvPr/>
        </p:nvSpPr>
        <p:spPr>
          <a:xfrm>
            <a:off x="-102927" y="2449494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0A5F2-3CBB-88E3-EEA3-E6323E081F27}"/>
              </a:ext>
            </a:extLst>
          </p:cNvPr>
          <p:cNvSpPr txBox="1"/>
          <p:nvPr/>
        </p:nvSpPr>
        <p:spPr>
          <a:xfrm>
            <a:off x="8209222" y="2803437"/>
            <a:ext cx="38337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270952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6AF4E-84D6-DB28-184B-CEB99DF73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27C64D-66C9-21F3-27A3-571060E9B848}"/>
              </a:ext>
            </a:extLst>
          </p:cNvPr>
          <p:cNvSpPr txBox="1"/>
          <p:nvPr/>
        </p:nvSpPr>
        <p:spPr>
          <a:xfrm>
            <a:off x="1003730" y="-324533"/>
            <a:ext cx="48762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9D5BE1-37A5-4503-93C5-BB2E5905A23C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57585-1AD4-31FA-6908-8AF6DF7BA367}"/>
              </a:ext>
            </a:extLst>
          </p:cNvPr>
          <p:cNvSpPr txBox="1"/>
          <p:nvPr/>
        </p:nvSpPr>
        <p:spPr>
          <a:xfrm>
            <a:off x="8868809" y="1324287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F0CE85-780C-6B11-72ED-A1BDF728D080}"/>
              </a:ext>
            </a:extLst>
          </p:cNvPr>
          <p:cNvSpPr txBox="1"/>
          <p:nvPr/>
        </p:nvSpPr>
        <p:spPr>
          <a:xfrm>
            <a:off x="8531029" y="45369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86455A-870B-CAD8-00FB-391B7ECF8A1C}"/>
              </a:ext>
            </a:extLst>
          </p:cNvPr>
          <p:cNvSpPr txBox="1"/>
          <p:nvPr/>
        </p:nvSpPr>
        <p:spPr>
          <a:xfrm>
            <a:off x="-202593" y="1213009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1FB295-E6F7-57BE-CFD7-405CAD7A161A}"/>
              </a:ext>
            </a:extLst>
          </p:cNvPr>
          <p:cNvSpPr txBox="1"/>
          <p:nvPr/>
        </p:nvSpPr>
        <p:spPr>
          <a:xfrm>
            <a:off x="7565750" y="-324533"/>
            <a:ext cx="30114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get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5C72C1-0EFF-4D08-0CBC-BF59019A4BDF}"/>
              </a:ext>
            </a:extLst>
          </p:cNvPr>
          <p:cNvSpPr txBox="1"/>
          <p:nvPr/>
        </p:nvSpPr>
        <p:spPr>
          <a:xfrm>
            <a:off x="7018040" y="2861914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56264B-CBD5-63CB-5BEA-5DB00584F9C9}"/>
              </a:ext>
            </a:extLst>
          </p:cNvPr>
          <p:cNvSpPr txBox="1"/>
          <p:nvPr/>
        </p:nvSpPr>
        <p:spPr>
          <a:xfrm>
            <a:off x="2829225" y="3343050"/>
            <a:ext cx="41115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4247441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A1966-26ED-4A3C-1C0A-AFAFBF80E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A8B240-E386-8CE5-B617-CCD834BC229A}"/>
              </a:ext>
            </a:extLst>
          </p:cNvPr>
          <p:cNvSpPr txBox="1"/>
          <p:nvPr/>
        </p:nvSpPr>
        <p:spPr>
          <a:xfrm>
            <a:off x="6353352" y="1770304"/>
            <a:ext cx="48762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F65003-9FFB-1313-FAE5-BB7CE5A5A018}"/>
              </a:ext>
            </a:extLst>
          </p:cNvPr>
          <p:cNvSpPr txBox="1"/>
          <p:nvPr/>
        </p:nvSpPr>
        <p:spPr>
          <a:xfrm>
            <a:off x="7510018" y="2877189"/>
            <a:ext cx="47805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pen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CFEA2-F50F-1CCA-7D5B-142C32AFDA76}"/>
              </a:ext>
            </a:extLst>
          </p:cNvPr>
          <p:cNvSpPr txBox="1"/>
          <p:nvPr/>
        </p:nvSpPr>
        <p:spPr>
          <a:xfrm>
            <a:off x="4287819" y="4768904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6BFA87-4787-55C8-70A5-54C323B19C33}"/>
              </a:ext>
            </a:extLst>
          </p:cNvPr>
          <p:cNvSpPr txBox="1"/>
          <p:nvPr/>
        </p:nvSpPr>
        <p:spPr>
          <a:xfrm>
            <a:off x="0" y="-213341"/>
            <a:ext cx="4287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115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718E81-604B-E42E-2A48-03D97713D084}"/>
              </a:ext>
            </a:extLst>
          </p:cNvPr>
          <p:cNvSpPr txBox="1"/>
          <p:nvPr/>
        </p:nvSpPr>
        <p:spPr>
          <a:xfrm>
            <a:off x="188217" y="4471494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AD19D-FA29-DEFF-D158-5C75668737AC}"/>
              </a:ext>
            </a:extLst>
          </p:cNvPr>
          <p:cNvSpPr txBox="1"/>
          <p:nvPr/>
        </p:nvSpPr>
        <p:spPr>
          <a:xfrm>
            <a:off x="404039" y="2958737"/>
            <a:ext cx="43741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men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743306-20A8-7376-C722-D2BF2BF936C1}"/>
              </a:ext>
            </a:extLst>
          </p:cNvPr>
          <p:cNvSpPr txBox="1"/>
          <p:nvPr/>
        </p:nvSpPr>
        <p:spPr>
          <a:xfrm>
            <a:off x="5780000" y="-213341"/>
            <a:ext cx="30114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get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185624-C0D7-28C4-AD36-2B847FD8A7CD}"/>
              </a:ext>
            </a:extLst>
          </p:cNvPr>
          <p:cNvSpPr txBox="1"/>
          <p:nvPr/>
        </p:nvSpPr>
        <p:spPr>
          <a:xfrm>
            <a:off x="3260451" y="1575079"/>
            <a:ext cx="35469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333704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3001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964398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78</Words>
  <Application>Microsoft Office PowerPoint</Application>
  <PresentationFormat>Widescreen</PresentationFormat>
  <Paragraphs>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2025-08-06T14:00:46Z</dcterms:modified>
</cp:coreProperties>
</file>