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8" r:id="rId6"/>
    <p:sldId id="281" r:id="rId7"/>
    <p:sldId id="280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03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addSld delSld">
      <pc:chgData name="David Butler" userId="1d4169bac4fa5473" providerId="LiveId" clId="{47EA5C47-FFD6-49D6-8880-D010D129CA85}" dt="2026-08-30T08:27:40.653" v="1" actId="47"/>
      <pc:docMkLst>
        <pc:docMk/>
      </pc:docMkLst>
      <pc:sldChg chg="new del">
        <pc:chgData name="David Butler" userId="1d4169bac4fa5473" providerId="LiveId" clId="{47EA5C47-FFD6-49D6-8880-D010D129CA85}" dt="2026-08-30T08:27:40.653" v="1" actId="47"/>
        <pc:sldMkLst>
          <pc:docMk/>
          <pc:sldMk cId="2789029253" sldId="29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8/30/2026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1520" y="2606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22660" y="28061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94538" y="18604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1520" y="243991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8D5AC8-15C4-4571-B3ED-1B78E5F23036}"/>
              </a:ext>
            </a:extLst>
          </p:cNvPr>
          <p:cNvSpPr txBox="1"/>
          <p:nvPr/>
        </p:nvSpPr>
        <p:spPr>
          <a:xfrm>
            <a:off x="3171546" y="241390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  <p:pic>
        <p:nvPicPr>
          <p:cNvPr id="13" name="image185.jpeg">
            <a:extLst>
              <a:ext uri="{FF2B5EF4-FFF2-40B4-BE49-F238E27FC236}">
                <a16:creationId xmlns:a16="http://schemas.microsoft.com/office/drawing/2014/main" id="{30EB505B-8A27-4A61-A700-19C9B2ACCEE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949" y="239698"/>
            <a:ext cx="1845531" cy="1947564"/>
          </a:xfrm>
          <a:prstGeom prst="rect">
            <a:avLst/>
          </a:prstGeom>
        </p:spPr>
      </p:pic>
      <p:pic>
        <p:nvPicPr>
          <p:cNvPr id="14" name="image186.jpeg">
            <a:extLst>
              <a:ext uri="{FF2B5EF4-FFF2-40B4-BE49-F238E27FC236}">
                <a16:creationId xmlns:a16="http://schemas.microsoft.com/office/drawing/2014/main" id="{F42C3799-3F7D-41EA-A0B8-92D35DFB72D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09" y="2474893"/>
            <a:ext cx="2217556" cy="1511437"/>
          </a:xfrm>
          <a:prstGeom prst="rect">
            <a:avLst/>
          </a:prstGeom>
        </p:spPr>
      </p:pic>
      <p:pic>
        <p:nvPicPr>
          <p:cNvPr id="18" name="Picture 17" descr="Free College Kleve photo and picture">
            <a:extLst>
              <a:ext uri="{FF2B5EF4-FFF2-40B4-BE49-F238E27FC236}">
                <a16:creationId xmlns:a16="http://schemas.microsoft.com/office/drawing/2014/main" id="{DFF79081-6EC2-4E1A-8500-29AC9BCC3D7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430" y="2449388"/>
            <a:ext cx="2338705" cy="1562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image189.jpeg">
            <a:extLst>
              <a:ext uri="{FF2B5EF4-FFF2-40B4-BE49-F238E27FC236}">
                <a16:creationId xmlns:a16="http://schemas.microsoft.com/office/drawing/2014/main" id="{28C711CA-4C66-4DDE-B6CE-2A663407E680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48" y="4273960"/>
            <a:ext cx="2850708" cy="207741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2363A3E-CDD6-48D7-AD71-266ED7BB9904}"/>
              </a:ext>
            </a:extLst>
          </p:cNvPr>
          <p:cNvSpPr txBox="1"/>
          <p:nvPr/>
        </p:nvSpPr>
        <p:spPr>
          <a:xfrm>
            <a:off x="6034100" y="2413905"/>
            <a:ext cx="454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E3F4C42-E22A-41AA-82A0-3EC5880EA7D9}"/>
              </a:ext>
            </a:extLst>
          </p:cNvPr>
          <p:cNvSpPr txBox="1"/>
          <p:nvPr/>
        </p:nvSpPr>
        <p:spPr>
          <a:xfrm>
            <a:off x="204861" y="43348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7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A256328-5BAC-4295-85EC-05D0E8DA19AD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538" y="4473112"/>
            <a:ext cx="2444601" cy="1939106"/>
          </a:xfrm>
          <a:prstGeom prst="rect">
            <a:avLst/>
          </a:prstGeom>
          <a:ln>
            <a:noFill/>
          </a:ln>
        </p:spPr>
      </p:pic>
      <p:pic>
        <p:nvPicPr>
          <p:cNvPr id="17" name="image187.jpeg">
            <a:extLst>
              <a:ext uri="{FF2B5EF4-FFF2-40B4-BE49-F238E27FC236}">
                <a16:creationId xmlns:a16="http://schemas.microsoft.com/office/drawing/2014/main" id="{AC38ABBE-D616-4920-993E-E4B02F46A438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830" y="280616"/>
            <a:ext cx="1347250" cy="1991022"/>
          </a:xfrm>
          <a:prstGeom prst="rect">
            <a:avLst/>
          </a:prstGeom>
        </p:spPr>
      </p:pic>
      <p:pic>
        <p:nvPicPr>
          <p:cNvPr id="24" name="image188.jpeg">
            <a:extLst>
              <a:ext uri="{FF2B5EF4-FFF2-40B4-BE49-F238E27FC236}">
                <a16:creationId xmlns:a16="http://schemas.microsoft.com/office/drawing/2014/main" id="{611E895C-FB1D-459D-9FDA-9A2C85F3B4FE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130" y="2420532"/>
            <a:ext cx="1703277" cy="1591301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69424E7-6CD0-4A90-939B-5B0AAAA85657}"/>
              </a:ext>
            </a:extLst>
          </p:cNvPr>
          <p:cNvSpPr txBox="1"/>
          <p:nvPr/>
        </p:nvSpPr>
        <p:spPr>
          <a:xfrm>
            <a:off x="3299874" y="43348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4AB301D-5696-475B-A771-655C20F8857E}"/>
              </a:ext>
            </a:extLst>
          </p:cNvPr>
          <p:cNvSpPr txBox="1"/>
          <p:nvPr/>
        </p:nvSpPr>
        <p:spPr>
          <a:xfrm>
            <a:off x="6192852" y="444883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9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83DEEA-648E-E8E4-C74D-5220392F320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8" t="14959" r="12065"/>
          <a:stretch/>
        </p:blipFill>
        <p:spPr bwMode="auto">
          <a:xfrm>
            <a:off x="641548" y="280616"/>
            <a:ext cx="2412899" cy="19066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DD79D3-6581-363E-012A-2545CCBE977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7" b="14706"/>
          <a:stretch/>
        </p:blipFill>
        <p:spPr bwMode="auto">
          <a:xfrm>
            <a:off x="3797596" y="4334804"/>
            <a:ext cx="2062753" cy="20774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014E24-CDF6-D4BA-6A86-78CC69517A84}"/>
              </a:ext>
            </a:extLst>
          </p:cNvPr>
          <p:cNvSpPr txBox="1"/>
          <p:nvPr/>
        </p:nvSpPr>
        <p:spPr>
          <a:xfrm>
            <a:off x="107504" y="1628800"/>
            <a:ext cx="85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Century Gothic" panose="020B0502020202020204" pitchFamily="34" charset="0"/>
              </a:rPr>
              <a:t>watch TV</a:t>
            </a:r>
          </a:p>
        </p:txBody>
      </p:sp>
    </p:spTree>
    <p:extLst>
      <p:ext uri="{BB962C8B-B14F-4D97-AF65-F5344CB8AC3E}">
        <p14:creationId xmlns:p14="http://schemas.microsoft.com/office/powerpoint/2010/main" val="1633523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014E24-CDF6-D4BA-6A86-78CC69517A84}"/>
              </a:ext>
            </a:extLst>
          </p:cNvPr>
          <p:cNvSpPr txBox="1"/>
          <p:nvPr/>
        </p:nvSpPr>
        <p:spPr>
          <a:xfrm>
            <a:off x="107504" y="1628800"/>
            <a:ext cx="85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Century Gothic" panose="020B0502020202020204" pitchFamily="34" charset="0"/>
              </a:rPr>
              <a:t>have my dinner</a:t>
            </a:r>
          </a:p>
        </p:txBody>
      </p:sp>
    </p:spTree>
    <p:extLst>
      <p:ext uri="{BB962C8B-B14F-4D97-AF65-F5344CB8AC3E}">
        <p14:creationId xmlns:p14="http://schemas.microsoft.com/office/powerpoint/2010/main" val="22005575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014E24-CDF6-D4BA-6A86-78CC69517A84}"/>
              </a:ext>
            </a:extLst>
          </p:cNvPr>
          <p:cNvSpPr txBox="1"/>
          <p:nvPr/>
        </p:nvSpPr>
        <p:spPr>
          <a:xfrm>
            <a:off x="107504" y="1628800"/>
            <a:ext cx="85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Century Gothic" panose="020B0502020202020204" pitchFamily="34" charset="0"/>
              </a:rPr>
              <a:t>clean my flat</a:t>
            </a:r>
          </a:p>
        </p:txBody>
      </p:sp>
    </p:spTree>
    <p:extLst>
      <p:ext uri="{BB962C8B-B14F-4D97-AF65-F5344CB8AC3E}">
        <p14:creationId xmlns:p14="http://schemas.microsoft.com/office/powerpoint/2010/main" val="38238717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014E24-CDF6-D4BA-6A86-78CC69517A84}"/>
              </a:ext>
            </a:extLst>
          </p:cNvPr>
          <p:cNvSpPr txBox="1"/>
          <p:nvPr/>
        </p:nvSpPr>
        <p:spPr>
          <a:xfrm>
            <a:off x="107504" y="1628800"/>
            <a:ext cx="85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Century Gothic" panose="020B0502020202020204" pitchFamily="34" charset="0"/>
              </a:rPr>
              <a:t>go to bed</a:t>
            </a:r>
          </a:p>
        </p:txBody>
      </p:sp>
    </p:spTree>
    <p:extLst>
      <p:ext uri="{BB962C8B-B14F-4D97-AF65-F5344CB8AC3E}">
        <p14:creationId xmlns:p14="http://schemas.microsoft.com/office/powerpoint/2010/main" val="3646712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2EF8598-D9E0-BF24-717E-DBD179807D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834134"/>
            <a:ext cx="8178799" cy="318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77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975564-DC3F-011C-3B5E-4FF6006D67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8720"/>
            <a:ext cx="9396791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662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DB247D4-0D1C-8910-5472-9EB93BDA9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836712"/>
            <a:ext cx="7979174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834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014E24-CDF6-D4BA-6A86-78CC69517A84}"/>
              </a:ext>
            </a:extLst>
          </p:cNvPr>
          <p:cNvSpPr txBox="1"/>
          <p:nvPr/>
        </p:nvSpPr>
        <p:spPr>
          <a:xfrm>
            <a:off x="107504" y="1628800"/>
            <a:ext cx="85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Century Gothic" panose="020B0502020202020204" pitchFamily="34" charset="0"/>
              </a:rPr>
              <a:t>go to college</a:t>
            </a:r>
          </a:p>
        </p:txBody>
      </p:sp>
    </p:spTree>
    <p:extLst>
      <p:ext uri="{BB962C8B-B14F-4D97-AF65-F5344CB8AC3E}">
        <p14:creationId xmlns:p14="http://schemas.microsoft.com/office/powerpoint/2010/main" val="2406970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014E24-CDF6-D4BA-6A86-78CC69517A84}"/>
              </a:ext>
            </a:extLst>
          </p:cNvPr>
          <p:cNvSpPr txBox="1"/>
          <p:nvPr/>
        </p:nvSpPr>
        <p:spPr>
          <a:xfrm>
            <a:off x="107504" y="1628800"/>
            <a:ext cx="85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Century Gothic" panose="020B0502020202020204" pitchFamily="34" charset="0"/>
              </a:rPr>
              <a:t>get up</a:t>
            </a:r>
          </a:p>
        </p:txBody>
      </p:sp>
    </p:spTree>
    <p:extLst>
      <p:ext uri="{BB962C8B-B14F-4D97-AF65-F5344CB8AC3E}">
        <p14:creationId xmlns:p14="http://schemas.microsoft.com/office/powerpoint/2010/main" val="1494024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014E24-CDF6-D4BA-6A86-78CC69517A84}"/>
              </a:ext>
            </a:extLst>
          </p:cNvPr>
          <p:cNvSpPr txBox="1"/>
          <p:nvPr/>
        </p:nvSpPr>
        <p:spPr>
          <a:xfrm>
            <a:off x="107504" y="1628800"/>
            <a:ext cx="85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Century Gothic" panose="020B0502020202020204" pitchFamily="34" charset="0"/>
              </a:rPr>
              <a:t>have a shower</a:t>
            </a:r>
          </a:p>
        </p:txBody>
      </p:sp>
    </p:spTree>
    <p:extLst>
      <p:ext uri="{BB962C8B-B14F-4D97-AF65-F5344CB8AC3E}">
        <p14:creationId xmlns:p14="http://schemas.microsoft.com/office/powerpoint/2010/main" val="479692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014E24-CDF6-D4BA-6A86-78CC69517A84}"/>
              </a:ext>
            </a:extLst>
          </p:cNvPr>
          <p:cNvSpPr txBox="1"/>
          <p:nvPr/>
        </p:nvSpPr>
        <p:spPr>
          <a:xfrm>
            <a:off x="107504" y="1628800"/>
            <a:ext cx="85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Century Gothic" panose="020B0502020202020204" pitchFamily="34" charset="0"/>
              </a:rPr>
              <a:t>have breakfast</a:t>
            </a:r>
          </a:p>
        </p:txBody>
      </p:sp>
    </p:spTree>
    <p:extLst>
      <p:ext uri="{BB962C8B-B14F-4D97-AF65-F5344CB8AC3E}">
        <p14:creationId xmlns:p14="http://schemas.microsoft.com/office/powerpoint/2010/main" val="1729891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014E24-CDF6-D4BA-6A86-78CC69517A84}"/>
              </a:ext>
            </a:extLst>
          </p:cNvPr>
          <p:cNvSpPr txBox="1"/>
          <p:nvPr/>
        </p:nvSpPr>
        <p:spPr>
          <a:xfrm>
            <a:off x="107504" y="1628800"/>
            <a:ext cx="85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Century Gothic" panose="020B0502020202020204" pitchFamily="34" charset="0"/>
              </a:rPr>
              <a:t>brush my teeth</a:t>
            </a:r>
          </a:p>
        </p:txBody>
      </p:sp>
    </p:spTree>
    <p:extLst>
      <p:ext uri="{BB962C8B-B14F-4D97-AF65-F5344CB8AC3E}">
        <p14:creationId xmlns:p14="http://schemas.microsoft.com/office/powerpoint/2010/main" val="174759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D7804100-ECD8-4E77-9554-DD96C1B80BD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796D3DC-6C1F-4C13-9AAD-8652AC5F14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4C098A-9CF7-4106-9C97-4110ABA7D2C3}">
  <ds:schemaRefs>
    <ds:schemaRef ds:uri="http://schemas.openxmlformats.org/package/2006/metadata/core-properties"/>
    <ds:schemaRef ds:uri="http://purl.org/dc/terms/"/>
    <ds:schemaRef ds:uri="http://www.w3.org/XML/1998/namespace"/>
    <ds:schemaRef ds:uri="http://purl.org/dc/elements/1.1/"/>
    <ds:schemaRef ds:uri="http://schemas.microsoft.com/office/2006/metadata/properties"/>
    <ds:schemaRef ds:uri="1d7f4318-fbaa-42fb-befc-90ab84d26bd1"/>
    <ds:schemaRef ds:uri="http://schemas.microsoft.com/office/2006/documentManagement/types"/>
    <ds:schemaRef ds:uri="http://schemas.microsoft.com/office/infopath/2007/PartnerControls"/>
    <ds:schemaRef ds:uri="7789c14a-a99d-49e3-b17f-cc0aeb526209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2523</TotalTime>
  <Words>33</Words>
  <Application>Microsoft Office PowerPoint</Application>
  <PresentationFormat>On-screen Show (4:3)</PresentationFormat>
  <Paragraphs>18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8</cp:revision>
  <dcterms:created xsi:type="dcterms:W3CDTF">2023-07-12T07:05:28Z</dcterms:created>
  <dcterms:modified xsi:type="dcterms:W3CDTF">2026-08-30T08:27:41Z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