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92" r:id="rId5"/>
    <p:sldId id="293" r:id="rId6"/>
    <p:sldId id="294" r:id="rId7"/>
    <p:sldId id="295" r:id="rId8"/>
    <p:sldId id="296" r:id="rId9"/>
    <p:sldId id="297" r:id="rId10"/>
    <p:sldId id="300" r:id="rId11"/>
    <p:sldId id="279" r:id="rId12"/>
    <p:sldId id="288" r:id="rId13"/>
    <p:sldId id="287" r:id="rId14"/>
    <p:sldId id="286" r:id="rId15"/>
    <p:sldId id="285" r:id="rId16"/>
    <p:sldId id="284" r:id="rId17"/>
    <p:sldId id="289" r:id="rId18"/>
    <p:sldId id="290" r:id="rId19"/>
    <p:sldId id="291" r:id="rId20"/>
    <p:sldId id="301" r:id="rId21"/>
    <p:sldId id="302" r:id="rId22"/>
    <p:sldId id="303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30D4E33-1C5F-4CCA-9FB4-432F551CC03E}" v="2" dt="2026-08-30T08:49:15.77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339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47EA5C47-FFD6-49D6-8880-D010D129CA85}"/>
    <pc:docChg chg="custSel addSld delSld modSld sldOrd">
      <pc:chgData name="David Butler" userId="1d4169bac4fa5473" providerId="LiveId" clId="{47EA5C47-FFD6-49D6-8880-D010D129CA85}" dt="2026-08-30T08:51:00.936" v="90" actId="20577"/>
      <pc:docMkLst>
        <pc:docMk/>
      </pc:docMkLst>
      <pc:sldChg chg="del">
        <pc:chgData name="David Butler" userId="1d4169bac4fa5473" providerId="LiveId" clId="{47EA5C47-FFD6-49D6-8880-D010D129CA85}" dt="2026-08-30T08:45:01.960" v="0" actId="47"/>
        <pc:sldMkLst>
          <pc:docMk/>
          <pc:sldMk cId="0" sldId="256"/>
        </pc:sldMkLst>
      </pc:sldChg>
      <pc:sldChg chg="del">
        <pc:chgData name="David Butler" userId="1d4169bac4fa5473" providerId="LiveId" clId="{47EA5C47-FFD6-49D6-8880-D010D129CA85}" dt="2026-08-30T08:45:01.960" v="0" actId="47"/>
        <pc:sldMkLst>
          <pc:docMk/>
          <pc:sldMk cId="318777212" sldId="278"/>
        </pc:sldMkLst>
      </pc:sldChg>
      <pc:sldChg chg="modSp mod">
        <pc:chgData name="David Butler" userId="1d4169bac4fa5473" providerId="LiveId" clId="{47EA5C47-FFD6-49D6-8880-D010D129CA85}" dt="2026-08-30T08:50:06.418" v="58" actId="20577"/>
        <pc:sldMkLst>
          <pc:docMk/>
          <pc:sldMk cId="757092206" sldId="279"/>
        </pc:sldMkLst>
        <pc:spChg chg="mod">
          <ac:chgData name="David Butler" userId="1d4169bac4fa5473" providerId="LiveId" clId="{47EA5C47-FFD6-49D6-8880-D010D129CA85}" dt="2026-08-30T08:50:06.418" v="58" actId="20577"/>
          <ac:spMkLst>
            <pc:docMk/>
            <pc:sldMk cId="757092206" sldId="279"/>
            <ac:spMk id="2" creationId="{B9BEEEA6-EA9A-49FD-835D-B122F90D7D5B}"/>
          </ac:spMkLst>
        </pc:spChg>
      </pc:sldChg>
      <pc:sldChg chg="del">
        <pc:chgData name="David Butler" userId="1d4169bac4fa5473" providerId="LiveId" clId="{47EA5C47-FFD6-49D6-8880-D010D129CA85}" dt="2026-08-30T08:45:01.960" v="0" actId="47"/>
        <pc:sldMkLst>
          <pc:docMk/>
          <pc:sldMk cId="2235834159" sldId="280"/>
        </pc:sldMkLst>
      </pc:sldChg>
      <pc:sldChg chg="del">
        <pc:chgData name="David Butler" userId="1d4169bac4fa5473" providerId="LiveId" clId="{47EA5C47-FFD6-49D6-8880-D010D129CA85}" dt="2026-08-30T08:45:01.960" v="0" actId="47"/>
        <pc:sldMkLst>
          <pc:docMk/>
          <pc:sldMk cId="1689662125" sldId="281"/>
        </pc:sldMkLst>
      </pc:sldChg>
      <pc:sldChg chg="modSp mod">
        <pc:chgData name="David Butler" userId="1d4169bac4fa5473" providerId="LiveId" clId="{47EA5C47-FFD6-49D6-8880-D010D129CA85}" dt="2026-08-30T08:50:26.512" v="73" actId="20577"/>
        <pc:sldMkLst>
          <pc:docMk/>
          <pc:sldMk cId="1480426143" sldId="284"/>
        </pc:sldMkLst>
        <pc:spChg chg="mod">
          <ac:chgData name="David Butler" userId="1d4169bac4fa5473" providerId="LiveId" clId="{47EA5C47-FFD6-49D6-8880-D010D129CA85}" dt="2026-08-30T08:50:26.512" v="73" actId="20577"/>
          <ac:spMkLst>
            <pc:docMk/>
            <pc:sldMk cId="1480426143" sldId="284"/>
            <ac:spMk id="2" creationId="{B9BEEEA6-EA9A-49FD-835D-B122F90D7D5B}"/>
          </ac:spMkLst>
        </pc:spChg>
      </pc:sldChg>
      <pc:sldChg chg="modSp mod">
        <pc:chgData name="David Butler" userId="1d4169bac4fa5473" providerId="LiveId" clId="{47EA5C47-FFD6-49D6-8880-D010D129CA85}" dt="2026-08-30T08:50:22.615" v="70" actId="20577"/>
        <pc:sldMkLst>
          <pc:docMk/>
          <pc:sldMk cId="550610746" sldId="285"/>
        </pc:sldMkLst>
        <pc:spChg chg="mod">
          <ac:chgData name="David Butler" userId="1d4169bac4fa5473" providerId="LiveId" clId="{47EA5C47-FFD6-49D6-8880-D010D129CA85}" dt="2026-08-30T08:50:22.615" v="70" actId="20577"/>
          <ac:spMkLst>
            <pc:docMk/>
            <pc:sldMk cId="550610746" sldId="285"/>
            <ac:spMk id="2" creationId="{B9BEEEA6-EA9A-49FD-835D-B122F90D7D5B}"/>
          </ac:spMkLst>
        </pc:spChg>
      </pc:sldChg>
      <pc:sldChg chg="modSp mod">
        <pc:chgData name="David Butler" userId="1d4169bac4fa5473" providerId="LiveId" clId="{47EA5C47-FFD6-49D6-8880-D010D129CA85}" dt="2026-08-30T08:50:18.154" v="67" actId="20577"/>
        <pc:sldMkLst>
          <pc:docMk/>
          <pc:sldMk cId="1004402086" sldId="286"/>
        </pc:sldMkLst>
        <pc:spChg chg="mod">
          <ac:chgData name="David Butler" userId="1d4169bac4fa5473" providerId="LiveId" clId="{47EA5C47-FFD6-49D6-8880-D010D129CA85}" dt="2026-08-30T08:50:18.154" v="67" actId="20577"/>
          <ac:spMkLst>
            <pc:docMk/>
            <pc:sldMk cId="1004402086" sldId="286"/>
            <ac:spMk id="2" creationId="{B9BEEEA6-EA9A-49FD-835D-B122F90D7D5B}"/>
          </ac:spMkLst>
        </pc:spChg>
      </pc:sldChg>
      <pc:sldChg chg="modSp mod">
        <pc:chgData name="David Butler" userId="1d4169bac4fa5473" providerId="LiveId" clId="{47EA5C47-FFD6-49D6-8880-D010D129CA85}" dt="2026-08-30T08:50:13.922" v="64" actId="20577"/>
        <pc:sldMkLst>
          <pc:docMk/>
          <pc:sldMk cId="155251194" sldId="287"/>
        </pc:sldMkLst>
        <pc:spChg chg="mod">
          <ac:chgData name="David Butler" userId="1d4169bac4fa5473" providerId="LiveId" clId="{47EA5C47-FFD6-49D6-8880-D010D129CA85}" dt="2026-08-30T08:50:13.922" v="64" actId="20577"/>
          <ac:spMkLst>
            <pc:docMk/>
            <pc:sldMk cId="155251194" sldId="287"/>
            <ac:spMk id="2" creationId="{B9BEEEA6-EA9A-49FD-835D-B122F90D7D5B}"/>
          </ac:spMkLst>
        </pc:spChg>
      </pc:sldChg>
      <pc:sldChg chg="modSp mod">
        <pc:chgData name="David Butler" userId="1d4169bac4fa5473" providerId="LiveId" clId="{47EA5C47-FFD6-49D6-8880-D010D129CA85}" dt="2026-08-30T08:50:10.506" v="61" actId="20577"/>
        <pc:sldMkLst>
          <pc:docMk/>
          <pc:sldMk cId="1656543909" sldId="288"/>
        </pc:sldMkLst>
        <pc:spChg chg="mod">
          <ac:chgData name="David Butler" userId="1d4169bac4fa5473" providerId="LiveId" clId="{47EA5C47-FFD6-49D6-8880-D010D129CA85}" dt="2026-08-30T08:50:10.506" v="61" actId="20577"/>
          <ac:spMkLst>
            <pc:docMk/>
            <pc:sldMk cId="1656543909" sldId="288"/>
            <ac:spMk id="2" creationId="{B9BEEEA6-EA9A-49FD-835D-B122F90D7D5B}"/>
          </ac:spMkLst>
        </pc:spChg>
      </pc:sldChg>
      <pc:sldChg chg="modSp mod">
        <pc:chgData name="David Butler" userId="1d4169bac4fa5473" providerId="LiveId" clId="{47EA5C47-FFD6-49D6-8880-D010D129CA85}" dt="2026-08-30T08:50:33.607" v="76" actId="20577"/>
        <pc:sldMkLst>
          <pc:docMk/>
          <pc:sldMk cId="3035730949" sldId="290"/>
        </pc:sldMkLst>
        <pc:spChg chg="mod">
          <ac:chgData name="David Butler" userId="1d4169bac4fa5473" providerId="LiveId" clId="{47EA5C47-FFD6-49D6-8880-D010D129CA85}" dt="2026-08-30T08:50:33.607" v="76" actId="20577"/>
          <ac:spMkLst>
            <pc:docMk/>
            <pc:sldMk cId="3035730949" sldId="290"/>
            <ac:spMk id="2" creationId="{B9BEEEA6-EA9A-49FD-835D-B122F90D7D5B}"/>
          </ac:spMkLst>
        </pc:spChg>
      </pc:sldChg>
      <pc:sldChg chg="del">
        <pc:chgData name="David Butler" userId="1d4169bac4fa5473" providerId="LiveId" clId="{47EA5C47-FFD6-49D6-8880-D010D129CA85}" dt="2026-08-30T08:45:04.484" v="1" actId="47"/>
        <pc:sldMkLst>
          <pc:docMk/>
          <pc:sldMk cId="1507587494" sldId="292"/>
        </pc:sldMkLst>
      </pc:sldChg>
      <pc:sldChg chg="addSp modSp new mod ord">
        <pc:chgData name="David Butler" userId="1d4169bac4fa5473" providerId="LiveId" clId="{47EA5C47-FFD6-49D6-8880-D010D129CA85}" dt="2026-08-30T08:45:31.140" v="16" actId="14100"/>
        <pc:sldMkLst>
          <pc:docMk/>
          <pc:sldMk cId="3034920973" sldId="292"/>
        </pc:sldMkLst>
        <pc:picChg chg="add mod">
          <ac:chgData name="David Butler" userId="1d4169bac4fa5473" providerId="LiveId" clId="{47EA5C47-FFD6-49D6-8880-D010D129CA85}" dt="2026-08-30T08:45:31.140" v="16" actId="14100"/>
          <ac:picMkLst>
            <pc:docMk/>
            <pc:sldMk cId="3034920973" sldId="292"/>
            <ac:picMk id="3" creationId="{04721B5B-FA6B-A6B0-B959-B353B3FB2CD4}"/>
          </ac:picMkLst>
        </pc:picChg>
      </pc:sldChg>
      <pc:sldChg chg="addSp add mod">
        <pc:chgData name="David Butler" userId="1d4169bac4fa5473" providerId="LiveId" clId="{47EA5C47-FFD6-49D6-8880-D010D129CA85}" dt="2026-08-30T08:46:05.638" v="17" actId="22"/>
        <pc:sldMkLst>
          <pc:docMk/>
          <pc:sldMk cId="3993530097" sldId="293"/>
        </pc:sldMkLst>
        <pc:picChg chg="add">
          <ac:chgData name="David Butler" userId="1d4169bac4fa5473" providerId="LiveId" clId="{47EA5C47-FFD6-49D6-8880-D010D129CA85}" dt="2026-08-30T08:46:05.638" v="17" actId="22"/>
          <ac:picMkLst>
            <pc:docMk/>
            <pc:sldMk cId="3993530097" sldId="293"/>
            <ac:picMk id="3" creationId="{A84018CC-5ECE-8FBE-BF66-585EAE4F39EA}"/>
          </ac:picMkLst>
        </pc:picChg>
      </pc:sldChg>
      <pc:sldChg chg="addSp add mod">
        <pc:chgData name="David Butler" userId="1d4169bac4fa5473" providerId="LiveId" clId="{47EA5C47-FFD6-49D6-8880-D010D129CA85}" dt="2026-08-30T08:46:25.064" v="18" actId="22"/>
        <pc:sldMkLst>
          <pc:docMk/>
          <pc:sldMk cId="2222292666" sldId="294"/>
        </pc:sldMkLst>
        <pc:picChg chg="add">
          <ac:chgData name="David Butler" userId="1d4169bac4fa5473" providerId="LiveId" clId="{47EA5C47-FFD6-49D6-8880-D010D129CA85}" dt="2026-08-30T08:46:25.064" v="18" actId="22"/>
          <ac:picMkLst>
            <pc:docMk/>
            <pc:sldMk cId="2222292666" sldId="294"/>
            <ac:picMk id="3" creationId="{89850554-5F5B-1E44-13A5-7B6255E21438}"/>
          </ac:picMkLst>
        </pc:picChg>
      </pc:sldChg>
      <pc:sldChg chg="addSp add mod">
        <pc:chgData name="David Butler" userId="1d4169bac4fa5473" providerId="LiveId" clId="{47EA5C47-FFD6-49D6-8880-D010D129CA85}" dt="2026-08-30T08:47:33.031" v="19" actId="22"/>
        <pc:sldMkLst>
          <pc:docMk/>
          <pc:sldMk cId="1490489079" sldId="295"/>
        </pc:sldMkLst>
        <pc:picChg chg="add">
          <ac:chgData name="David Butler" userId="1d4169bac4fa5473" providerId="LiveId" clId="{47EA5C47-FFD6-49D6-8880-D010D129CA85}" dt="2026-08-30T08:47:33.031" v="19" actId="22"/>
          <ac:picMkLst>
            <pc:docMk/>
            <pc:sldMk cId="1490489079" sldId="295"/>
            <ac:picMk id="3" creationId="{E3B27214-1DE1-274A-24F2-F6019CFDD0D5}"/>
          </ac:picMkLst>
        </pc:picChg>
      </pc:sldChg>
      <pc:sldChg chg="addSp modSp add mod setBg">
        <pc:chgData name="David Butler" userId="1d4169bac4fa5473" providerId="LiveId" clId="{47EA5C47-FFD6-49D6-8880-D010D129CA85}" dt="2026-08-30T08:47:52.580" v="21" actId="26606"/>
        <pc:sldMkLst>
          <pc:docMk/>
          <pc:sldMk cId="445599959" sldId="296"/>
        </pc:sldMkLst>
        <pc:picChg chg="add mod">
          <ac:chgData name="David Butler" userId="1d4169bac4fa5473" providerId="LiveId" clId="{47EA5C47-FFD6-49D6-8880-D010D129CA85}" dt="2026-08-30T08:47:52.580" v="21" actId="26606"/>
          <ac:picMkLst>
            <pc:docMk/>
            <pc:sldMk cId="445599959" sldId="296"/>
            <ac:picMk id="3" creationId="{25019210-574D-37C5-5C9B-6A53ADBE27FB}"/>
          </ac:picMkLst>
        </pc:picChg>
      </pc:sldChg>
      <pc:sldChg chg="addSp modSp add mod">
        <pc:chgData name="David Butler" userId="1d4169bac4fa5473" providerId="LiveId" clId="{47EA5C47-FFD6-49D6-8880-D010D129CA85}" dt="2026-08-30T08:49:10" v="38" actId="1076"/>
        <pc:sldMkLst>
          <pc:docMk/>
          <pc:sldMk cId="666114503" sldId="297"/>
        </pc:sldMkLst>
        <pc:picChg chg="add mod modCrop">
          <ac:chgData name="David Butler" userId="1d4169bac4fa5473" providerId="LiveId" clId="{47EA5C47-FFD6-49D6-8880-D010D129CA85}" dt="2026-08-30T08:49:04.431" v="35" actId="14100"/>
          <ac:picMkLst>
            <pc:docMk/>
            <pc:sldMk cId="666114503" sldId="297"/>
            <ac:picMk id="3" creationId="{2F19976D-CA5F-E38D-031B-3D758791C850}"/>
          </ac:picMkLst>
        </pc:picChg>
        <pc:picChg chg="add mod modCrop">
          <ac:chgData name="David Butler" userId="1d4169bac4fa5473" providerId="LiveId" clId="{47EA5C47-FFD6-49D6-8880-D010D129CA85}" dt="2026-08-30T08:49:10" v="38" actId="1076"/>
          <ac:picMkLst>
            <pc:docMk/>
            <pc:sldMk cId="666114503" sldId="297"/>
            <ac:picMk id="4" creationId="{5E922266-3507-B882-4210-DDF0ADF33207}"/>
          </ac:picMkLst>
        </pc:picChg>
      </pc:sldChg>
      <pc:sldChg chg="add del">
        <pc:chgData name="David Butler" userId="1d4169bac4fa5473" providerId="LiveId" clId="{47EA5C47-FFD6-49D6-8880-D010D129CA85}" dt="2026-08-30T08:49:58.718" v="51" actId="47"/>
        <pc:sldMkLst>
          <pc:docMk/>
          <pc:sldMk cId="429002769" sldId="298"/>
        </pc:sldMkLst>
      </pc:sldChg>
      <pc:sldChg chg="add del">
        <pc:chgData name="David Butler" userId="1d4169bac4fa5473" providerId="LiveId" clId="{47EA5C47-FFD6-49D6-8880-D010D129CA85}" dt="2026-08-30T08:49:59.432" v="52" actId="47"/>
        <pc:sldMkLst>
          <pc:docMk/>
          <pc:sldMk cId="2271248156" sldId="299"/>
        </pc:sldMkLst>
      </pc:sldChg>
      <pc:sldChg chg="addSp modSp add mod">
        <pc:chgData name="David Butler" userId="1d4169bac4fa5473" providerId="LiveId" clId="{47EA5C47-FFD6-49D6-8880-D010D129CA85}" dt="2026-08-30T08:49:46.357" v="50" actId="1076"/>
        <pc:sldMkLst>
          <pc:docMk/>
          <pc:sldMk cId="1455005966" sldId="300"/>
        </pc:sldMkLst>
        <pc:picChg chg="add mod modCrop">
          <ac:chgData name="David Butler" userId="1d4169bac4fa5473" providerId="LiveId" clId="{47EA5C47-FFD6-49D6-8880-D010D129CA85}" dt="2026-08-30T08:49:42.425" v="47" actId="14100"/>
          <ac:picMkLst>
            <pc:docMk/>
            <pc:sldMk cId="1455005966" sldId="300"/>
            <ac:picMk id="2" creationId="{1B3AAACB-B6ED-4002-35E6-A641E689041C}"/>
          </ac:picMkLst>
        </pc:picChg>
        <pc:picChg chg="mod modCrop">
          <ac:chgData name="David Butler" userId="1d4169bac4fa5473" providerId="LiveId" clId="{47EA5C47-FFD6-49D6-8880-D010D129CA85}" dt="2026-08-30T08:49:46.357" v="50" actId="1076"/>
          <ac:picMkLst>
            <pc:docMk/>
            <pc:sldMk cId="1455005966" sldId="300"/>
            <ac:picMk id="3" creationId="{D355171E-93E3-9E01-FDA4-E216549229EE}"/>
          </ac:picMkLst>
        </pc:picChg>
      </pc:sldChg>
      <pc:sldChg chg="modSp add mod">
        <pc:chgData name="David Butler" userId="1d4169bac4fa5473" providerId="LiveId" clId="{47EA5C47-FFD6-49D6-8880-D010D129CA85}" dt="2026-08-30T08:50:50.712" v="83" actId="20577"/>
        <pc:sldMkLst>
          <pc:docMk/>
          <pc:sldMk cId="1036384972" sldId="301"/>
        </pc:sldMkLst>
        <pc:spChg chg="mod">
          <ac:chgData name="David Butler" userId="1d4169bac4fa5473" providerId="LiveId" clId="{47EA5C47-FFD6-49D6-8880-D010D129CA85}" dt="2026-08-30T08:50:50.712" v="83" actId="20577"/>
          <ac:spMkLst>
            <pc:docMk/>
            <pc:sldMk cId="1036384972" sldId="301"/>
            <ac:spMk id="2" creationId="{55FDF8A3-6B47-A47F-4865-38D46DE03A15}"/>
          </ac:spMkLst>
        </pc:spChg>
      </pc:sldChg>
      <pc:sldChg chg="modSp add mod">
        <pc:chgData name="David Butler" userId="1d4169bac4fa5473" providerId="LiveId" clId="{47EA5C47-FFD6-49D6-8880-D010D129CA85}" dt="2026-08-30T08:50:54.881" v="86" actId="20577"/>
        <pc:sldMkLst>
          <pc:docMk/>
          <pc:sldMk cId="1795682710" sldId="302"/>
        </pc:sldMkLst>
        <pc:spChg chg="mod">
          <ac:chgData name="David Butler" userId="1d4169bac4fa5473" providerId="LiveId" clId="{47EA5C47-FFD6-49D6-8880-D010D129CA85}" dt="2026-08-30T08:50:54.881" v="86" actId="20577"/>
          <ac:spMkLst>
            <pc:docMk/>
            <pc:sldMk cId="1795682710" sldId="302"/>
            <ac:spMk id="2" creationId="{75C94F79-2DFA-F0A8-7783-62186F4A344E}"/>
          </ac:spMkLst>
        </pc:spChg>
      </pc:sldChg>
      <pc:sldChg chg="modSp add mod">
        <pc:chgData name="David Butler" userId="1d4169bac4fa5473" providerId="LiveId" clId="{47EA5C47-FFD6-49D6-8880-D010D129CA85}" dt="2026-08-30T08:51:00.936" v="90" actId="20577"/>
        <pc:sldMkLst>
          <pc:docMk/>
          <pc:sldMk cId="447842120" sldId="303"/>
        </pc:sldMkLst>
        <pc:spChg chg="mod">
          <ac:chgData name="David Butler" userId="1d4169bac4fa5473" providerId="LiveId" clId="{47EA5C47-FFD6-49D6-8880-D010D129CA85}" dt="2026-08-30T08:51:00.936" v="90" actId="20577"/>
          <ac:spMkLst>
            <pc:docMk/>
            <pc:sldMk cId="447842120" sldId="303"/>
            <ac:spMk id="2" creationId="{279550EE-3391-FA1B-2B44-D36A0529D64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4721B5B-FA6B-A6B0-B959-B353B3FB2C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980728"/>
            <a:ext cx="8791819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9209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BEEEA6-EA9A-49FD-835D-B122F90D7D5B}"/>
              </a:ext>
            </a:extLst>
          </p:cNvPr>
          <p:cNvSpPr txBox="1"/>
          <p:nvPr/>
        </p:nvSpPr>
        <p:spPr>
          <a:xfrm>
            <a:off x="1763688" y="1844824"/>
            <a:ext cx="583264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bed</a:t>
            </a:r>
          </a:p>
        </p:txBody>
      </p:sp>
    </p:spTree>
    <p:extLst>
      <p:ext uri="{BB962C8B-B14F-4D97-AF65-F5344CB8AC3E}">
        <p14:creationId xmlns:p14="http://schemas.microsoft.com/office/powerpoint/2010/main" val="1552511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BEEEA6-EA9A-49FD-835D-B122F90D7D5B}"/>
              </a:ext>
            </a:extLst>
          </p:cNvPr>
          <p:cNvSpPr txBox="1"/>
          <p:nvPr/>
        </p:nvSpPr>
        <p:spPr>
          <a:xfrm>
            <a:off x="1763688" y="1844824"/>
            <a:ext cx="583264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pot</a:t>
            </a:r>
          </a:p>
        </p:txBody>
      </p:sp>
    </p:spTree>
    <p:extLst>
      <p:ext uri="{BB962C8B-B14F-4D97-AF65-F5344CB8AC3E}">
        <p14:creationId xmlns:p14="http://schemas.microsoft.com/office/powerpoint/2010/main" val="10044020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BEEEA6-EA9A-49FD-835D-B122F90D7D5B}"/>
              </a:ext>
            </a:extLst>
          </p:cNvPr>
          <p:cNvSpPr txBox="1"/>
          <p:nvPr/>
        </p:nvSpPr>
        <p:spPr>
          <a:xfrm>
            <a:off x="1763688" y="1844824"/>
            <a:ext cx="583264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dog</a:t>
            </a:r>
          </a:p>
        </p:txBody>
      </p:sp>
    </p:spTree>
    <p:extLst>
      <p:ext uri="{BB962C8B-B14F-4D97-AF65-F5344CB8AC3E}">
        <p14:creationId xmlns:p14="http://schemas.microsoft.com/office/powerpoint/2010/main" val="5506107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BEEEA6-EA9A-49FD-835D-B122F90D7D5B}"/>
              </a:ext>
            </a:extLst>
          </p:cNvPr>
          <p:cNvSpPr txBox="1"/>
          <p:nvPr/>
        </p:nvSpPr>
        <p:spPr>
          <a:xfrm>
            <a:off x="1763688" y="1844824"/>
            <a:ext cx="583264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mop</a:t>
            </a:r>
          </a:p>
        </p:txBody>
      </p:sp>
    </p:spTree>
    <p:extLst>
      <p:ext uri="{BB962C8B-B14F-4D97-AF65-F5344CB8AC3E}">
        <p14:creationId xmlns:p14="http://schemas.microsoft.com/office/powerpoint/2010/main" val="14804261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BEEEA6-EA9A-49FD-835D-B122F90D7D5B}"/>
              </a:ext>
            </a:extLst>
          </p:cNvPr>
          <p:cNvSpPr txBox="1"/>
          <p:nvPr/>
        </p:nvSpPr>
        <p:spPr>
          <a:xfrm>
            <a:off x="1763688" y="1844824"/>
            <a:ext cx="583264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men</a:t>
            </a:r>
          </a:p>
        </p:txBody>
      </p:sp>
    </p:spTree>
    <p:extLst>
      <p:ext uri="{BB962C8B-B14F-4D97-AF65-F5344CB8AC3E}">
        <p14:creationId xmlns:p14="http://schemas.microsoft.com/office/powerpoint/2010/main" val="21836677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BEEEA6-EA9A-49FD-835D-B122F90D7D5B}"/>
              </a:ext>
            </a:extLst>
          </p:cNvPr>
          <p:cNvSpPr txBox="1"/>
          <p:nvPr/>
        </p:nvSpPr>
        <p:spPr>
          <a:xfrm>
            <a:off x="1763688" y="1844824"/>
            <a:ext cx="583264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wet</a:t>
            </a:r>
          </a:p>
        </p:txBody>
      </p:sp>
    </p:spTree>
    <p:extLst>
      <p:ext uri="{BB962C8B-B14F-4D97-AF65-F5344CB8AC3E}">
        <p14:creationId xmlns:p14="http://schemas.microsoft.com/office/powerpoint/2010/main" val="30357309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BEEEA6-EA9A-49FD-835D-B122F90D7D5B}"/>
              </a:ext>
            </a:extLst>
          </p:cNvPr>
          <p:cNvSpPr txBox="1"/>
          <p:nvPr/>
        </p:nvSpPr>
        <p:spPr>
          <a:xfrm>
            <a:off x="1763688" y="1844824"/>
            <a:ext cx="583264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get</a:t>
            </a:r>
          </a:p>
        </p:txBody>
      </p:sp>
    </p:spTree>
    <p:extLst>
      <p:ext uri="{BB962C8B-B14F-4D97-AF65-F5344CB8AC3E}">
        <p14:creationId xmlns:p14="http://schemas.microsoft.com/office/powerpoint/2010/main" val="29261689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7C5AFB-2AA9-F52E-CC32-D545431121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5FDF8A3-6B47-A47F-4865-38D46DE03A15}"/>
              </a:ext>
            </a:extLst>
          </p:cNvPr>
          <p:cNvSpPr txBox="1"/>
          <p:nvPr/>
        </p:nvSpPr>
        <p:spPr>
          <a:xfrm>
            <a:off x="1763688" y="1844824"/>
            <a:ext cx="583264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not</a:t>
            </a:r>
          </a:p>
        </p:txBody>
      </p:sp>
    </p:spTree>
    <p:extLst>
      <p:ext uri="{BB962C8B-B14F-4D97-AF65-F5344CB8AC3E}">
        <p14:creationId xmlns:p14="http://schemas.microsoft.com/office/powerpoint/2010/main" val="10363849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84EF4-10E2-5546-933C-1CBD915B94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5C94F79-2DFA-F0A8-7783-62186F4A344E}"/>
              </a:ext>
            </a:extLst>
          </p:cNvPr>
          <p:cNvSpPr txBox="1"/>
          <p:nvPr/>
        </p:nvSpPr>
        <p:spPr>
          <a:xfrm>
            <a:off x="1763688" y="1844824"/>
            <a:ext cx="583264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on</a:t>
            </a:r>
          </a:p>
        </p:txBody>
      </p:sp>
    </p:spTree>
    <p:extLst>
      <p:ext uri="{BB962C8B-B14F-4D97-AF65-F5344CB8AC3E}">
        <p14:creationId xmlns:p14="http://schemas.microsoft.com/office/powerpoint/2010/main" val="17956827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5FB4B6-02E9-9EFF-34EA-EDBC50C466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79550EE-3391-FA1B-2B44-D36A0529D64F}"/>
              </a:ext>
            </a:extLst>
          </p:cNvPr>
          <p:cNvSpPr txBox="1"/>
          <p:nvPr/>
        </p:nvSpPr>
        <p:spPr>
          <a:xfrm>
            <a:off x="1763688" y="1844824"/>
            <a:ext cx="583264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600">
                <a:latin typeface="Century Gothic" panose="020B0502020202020204" pitchFamily="34" charset="0"/>
              </a:rPr>
              <a:t>leg</a:t>
            </a:r>
            <a:endParaRPr lang="en-GB" sz="166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78421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7BEBA5-CFD4-2EC1-0B33-7B31D76E58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84018CC-5ECE-8FBE-BF66-585EAE4F39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8422"/>
            <a:ext cx="9144000" cy="3661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5300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892A78-B0D6-ADB7-ABEB-7248B94085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9850554-5F5B-1E44-13A5-7B6255E214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40641"/>
            <a:ext cx="9144000" cy="4776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2926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D10E66-1F29-051E-86B1-B324A8958F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3B27214-1DE1-274A-24F2-F6019CFDD0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15896"/>
            <a:ext cx="9144000" cy="5426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4890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D0EFC6B-E811-04FB-1DFF-4798BC8AC3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5019210-574D-37C5-5C9B-6A53ADBE27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2335086"/>
            <a:ext cx="8178799" cy="2187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5999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1B7592-9A2D-90B4-A443-77EFB69AE8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F19976D-CA5F-E38D-031B-3D758791C85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28738" b="50000"/>
          <a:stretch>
            <a:fillRect/>
          </a:stretch>
        </p:blipFill>
        <p:spPr>
          <a:xfrm>
            <a:off x="198285" y="1124744"/>
            <a:ext cx="8646879" cy="273630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E922266-3507-B882-4210-DDF0ADF3320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5599" r="1176" b="50000"/>
          <a:stretch>
            <a:fillRect/>
          </a:stretch>
        </p:blipFill>
        <p:spPr>
          <a:xfrm>
            <a:off x="4716016" y="3711738"/>
            <a:ext cx="3240360" cy="3146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1145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51D609-ACCC-332E-A7C6-50900389CF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355171E-93E3-9E01-FDA4-E216549229E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9229" t="51949"/>
          <a:stretch>
            <a:fillRect/>
          </a:stretch>
        </p:blipFill>
        <p:spPr>
          <a:xfrm>
            <a:off x="5508104" y="3689991"/>
            <a:ext cx="2592288" cy="270467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B3AAACB-B6ED-4002-35E6-A641E689041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8051" r="21742"/>
          <a:stretch>
            <a:fillRect/>
          </a:stretch>
        </p:blipFill>
        <p:spPr>
          <a:xfrm>
            <a:off x="179512" y="764704"/>
            <a:ext cx="8658396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0059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BEEEA6-EA9A-49FD-835D-B122F90D7D5B}"/>
              </a:ext>
            </a:extLst>
          </p:cNvPr>
          <p:cNvSpPr txBox="1"/>
          <p:nvPr/>
        </p:nvSpPr>
        <p:spPr>
          <a:xfrm>
            <a:off x="1763688" y="1844824"/>
            <a:ext cx="583264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hot</a:t>
            </a:r>
          </a:p>
        </p:txBody>
      </p:sp>
    </p:spTree>
    <p:extLst>
      <p:ext uri="{BB962C8B-B14F-4D97-AF65-F5344CB8AC3E}">
        <p14:creationId xmlns:p14="http://schemas.microsoft.com/office/powerpoint/2010/main" val="7570922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BEEEA6-EA9A-49FD-835D-B122F90D7D5B}"/>
              </a:ext>
            </a:extLst>
          </p:cNvPr>
          <p:cNvSpPr txBox="1"/>
          <p:nvPr/>
        </p:nvSpPr>
        <p:spPr>
          <a:xfrm>
            <a:off x="1763688" y="1844824"/>
            <a:ext cx="583264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ten</a:t>
            </a:r>
          </a:p>
        </p:txBody>
      </p:sp>
    </p:spTree>
    <p:extLst>
      <p:ext uri="{BB962C8B-B14F-4D97-AF65-F5344CB8AC3E}">
        <p14:creationId xmlns:p14="http://schemas.microsoft.com/office/powerpoint/2010/main" val="16565439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B4C098A-9CF7-4106-9C97-4110ABA7D2C3}">
  <ds:schemaRefs>
    <ds:schemaRef ds:uri="http://www.w3.org/XML/1998/namespace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schemas.microsoft.com/office/2006/documentManagement/types"/>
    <ds:schemaRef ds:uri="7789c14a-a99d-49e3-b17f-cc0aeb526209"/>
    <ds:schemaRef ds:uri="http://schemas.microsoft.com/office/infopath/2007/PartnerControls"/>
    <ds:schemaRef ds:uri="1d7f4318-fbaa-42fb-befc-90ab84d26bd1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F796D3DC-6C1F-4C13-9AAD-8652AC5F14C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7804100-ECD8-4E77-9554-DD96C1B80BD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2452</TotalTime>
  <Words>12</Words>
  <Application>Microsoft Office PowerPoint</Application>
  <PresentationFormat>On-screen Show (4:3)</PresentationFormat>
  <Paragraphs>12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9</cp:revision>
  <dcterms:created xsi:type="dcterms:W3CDTF">2023-07-12T07:05:28Z</dcterms:created>
  <dcterms:modified xsi:type="dcterms:W3CDTF">2026-08-30T08:51:01Z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