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3" r:id="rId5"/>
    <p:sldId id="268" r:id="rId6"/>
    <p:sldId id="284" r:id="rId7"/>
    <p:sldId id="285" r:id="rId8"/>
    <p:sldId id="286" r:id="rId9"/>
    <p:sldId id="287" r:id="rId10"/>
    <p:sldId id="290" r:id="rId11"/>
    <p:sldId id="288" r:id="rId12"/>
    <p:sldId id="289" r:id="rId13"/>
    <p:sldId id="271" r:id="rId14"/>
    <p:sldId id="278" r:id="rId15"/>
    <p:sldId id="283" r:id="rId16"/>
    <p:sldId id="282" r:id="rId17"/>
    <p:sldId id="281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E92451-496B-4EF2-93DB-DF8FBF55CA85}" v="2" dt="2026-08-30T09:25:16.6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03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 sldOrd">
      <pc:chgData name="David Butler" userId="1d4169bac4fa5473" providerId="LiveId" clId="{47EA5C47-FFD6-49D6-8880-D010D129CA85}" dt="2026-08-30T09:27:43.717" v="197" actId="47"/>
      <pc:docMkLst>
        <pc:docMk/>
      </pc:docMkLst>
      <pc:sldChg chg="del">
        <pc:chgData name="David Butler" userId="1d4169bac4fa5473" providerId="LiveId" clId="{47EA5C47-FFD6-49D6-8880-D010D129CA85}" dt="2026-08-30T09:27:43.464" v="196" actId="47"/>
        <pc:sldMkLst>
          <pc:docMk/>
          <pc:sldMk cId="0" sldId="265"/>
        </pc:sldMkLst>
      </pc:sldChg>
      <pc:sldChg chg="addSp delSp modSp mod setBg">
        <pc:chgData name="David Butler" userId="1d4169bac4fa5473" providerId="LiveId" clId="{47EA5C47-FFD6-49D6-8880-D010D129CA85}" dt="2026-08-30T09:22:59.328" v="27" actId="166"/>
        <pc:sldMkLst>
          <pc:docMk/>
          <pc:sldMk cId="1172082698" sldId="268"/>
        </pc:sldMkLst>
        <pc:spChg chg="del">
          <ac:chgData name="David Butler" userId="1d4169bac4fa5473" providerId="LiveId" clId="{47EA5C47-FFD6-49D6-8880-D010D129CA85}" dt="2026-08-30T09:22:04.621" v="8" actId="478"/>
          <ac:spMkLst>
            <pc:docMk/>
            <pc:sldMk cId="1172082698" sldId="268"/>
            <ac:spMk id="2" creationId="{0CE39C49-6D69-441F-B905-2BFCB288DB92}"/>
          </ac:spMkLst>
        </pc:spChg>
        <pc:picChg chg="add mod ord modCrop">
          <ac:chgData name="David Butler" userId="1d4169bac4fa5473" providerId="LiveId" clId="{47EA5C47-FFD6-49D6-8880-D010D129CA85}" dt="2026-08-30T09:22:59.328" v="27" actId="166"/>
          <ac:picMkLst>
            <pc:docMk/>
            <pc:sldMk cId="1172082698" sldId="268"/>
            <ac:picMk id="4" creationId="{8B35EDA0-AA92-6792-275B-D182387CD124}"/>
          </ac:picMkLst>
        </pc:picChg>
        <pc:picChg chg="add mod modCrop">
          <ac:chgData name="David Butler" userId="1d4169bac4fa5473" providerId="LiveId" clId="{47EA5C47-FFD6-49D6-8880-D010D129CA85}" dt="2026-08-30T09:22:52.682" v="25" actId="1076"/>
          <ac:picMkLst>
            <pc:docMk/>
            <pc:sldMk cId="1172082698" sldId="268"/>
            <ac:picMk id="5" creationId="{772AC356-FC88-B360-B8B1-D8D0E4F66955}"/>
          </ac:picMkLst>
        </pc:picChg>
      </pc:sldChg>
      <pc:sldChg chg="del">
        <pc:chgData name="David Butler" userId="1d4169bac4fa5473" providerId="LiveId" clId="{47EA5C47-FFD6-49D6-8880-D010D129CA85}" dt="2026-08-30T09:23:07.554" v="28" actId="47"/>
        <pc:sldMkLst>
          <pc:docMk/>
          <pc:sldMk cId="2144789577" sldId="270"/>
        </pc:sldMkLst>
      </pc:sldChg>
      <pc:sldChg chg="addSp delSp modSp mod">
        <pc:chgData name="David Butler" userId="1d4169bac4fa5473" providerId="LiveId" clId="{47EA5C47-FFD6-49D6-8880-D010D129CA85}" dt="2026-08-30T09:23:58.996" v="42" actId="1076"/>
        <pc:sldMkLst>
          <pc:docMk/>
          <pc:sldMk cId="2926882927" sldId="271"/>
        </pc:sldMkLst>
        <pc:spChg chg="del">
          <ac:chgData name="David Butler" userId="1d4169bac4fa5473" providerId="LiveId" clId="{47EA5C47-FFD6-49D6-8880-D010D129CA85}" dt="2026-08-30T09:23:10.320" v="29" actId="478"/>
          <ac:spMkLst>
            <pc:docMk/>
            <pc:sldMk cId="2926882927" sldId="271"/>
            <ac:spMk id="2" creationId="{115044F6-E9FD-47AA-AE88-635EDD70BB3C}"/>
          </ac:spMkLst>
        </pc:spChg>
        <pc:picChg chg="add mod modCrop">
          <ac:chgData name="David Butler" userId="1d4169bac4fa5473" providerId="LiveId" clId="{47EA5C47-FFD6-49D6-8880-D010D129CA85}" dt="2026-08-30T09:23:58.996" v="42" actId="1076"/>
          <ac:picMkLst>
            <pc:docMk/>
            <pc:sldMk cId="2926882927" sldId="271"/>
            <ac:picMk id="4" creationId="{B0DFF3F5-4FB9-B92B-124A-BEA18123D52A}"/>
          </ac:picMkLst>
        </pc:picChg>
      </pc:sldChg>
      <pc:sldChg chg="del">
        <pc:chgData name="David Butler" userId="1d4169bac4fa5473" providerId="LiveId" clId="{47EA5C47-FFD6-49D6-8880-D010D129CA85}" dt="2026-08-30T09:23:11.856" v="30" actId="47"/>
        <pc:sldMkLst>
          <pc:docMk/>
          <pc:sldMk cId="3699030522" sldId="272"/>
        </pc:sldMkLst>
      </pc:sldChg>
      <pc:sldChg chg="addSp modSp new mod ord setBg">
        <pc:chgData name="David Butler" userId="1d4169bac4fa5473" providerId="LiveId" clId="{47EA5C47-FFD6-49D6-8880-D010D129CA85}" dt="2026-08-30T09:21:48.818" v="7" actId="14100"/>
        <pc:sldMkLst>
          <pc:docMk/>
          <pc:sldMk cId="3032093386" sldId="273"/>
        </pc:sldMkLst>
        <pc:spChg chg="add">
          <ac:chgData name="David Butler" userId="1d4169bac4fa5473" providerId="LiveId" clId="{47EA5C47-FFD6-49D6-8880-D010D129CA85}" dt="2026-08-30T09:21:44.807" v="6" actId="26606"/>
          <ac:spMkLst>
            <pc:docMk/>
            <pc:sldMk cId="3032093386" sldId="273"/>
            <ac:spMk id="8" creationId="{42A4FC2C-047E-45A5-965D-8E1E3BF09BC6}"/>
          </ac:spMkLst>
        </pc:spChg>
        <pc:picChg chg="add mod">
          <ac:chgData name="David Butler" userId="1d4169bac4fa5473" providerId="LiveId" clId="{47EA5C47-FFD6-49D6-8880-D010D129CA85}" dt="2026-08-30T09:21:48.818" v="7" actId="14100"/>
          <ac:picMkLst>
            <pc:docMk/>
            <pc:sldMk cId="3032093386" sldId="273"/>
            <ac:picMk id="3" creationId="{94ABCD6F-EE78-77C4-7CC5-AF8ACA05B0C8}"/>
          </ac:picMkLst>
        </pc:picChg>
      </pc:sldChg>
      <pc:sldChg chg="add">
        <pc:chgData name="David Butler" userId="1d4169bac4fa5473" providerId="LiveId" clId="{47EA5C47-FFD6-49D6-8880-D010D129CA85}" dt="2026-08-30T09:23:13.601" v="31" actId="2890"/>
        <pc:sldMkLst>
          <pc:docMk/>
          <pc:sldMk cId="663626542" sldId="274"/>
        </pc:sldMkLst>
      </pc:sldChg>
      <pc:sldChg chg="add">
        <pc:chgData name="David Butler" userId="1d4169bac4fa5473" providerId="LiveId" clId="{47EA5C47-FFD6-49D6-8880-D010D129CA85}" dt="2026-08-30T09:23:13.758" v="32" actId="2890"/>
        <pc:sldMkLst>
          <pc:docMk/>
          <pc:sldMk cId="1354659511" sldId="275"/>
        </pc:sldMkLst>
      </pc:sldChg>
      <pc:sldChg chg="add del">
        <pc:chgData name="David Butler" userId="1d4169bac4fa5473" providerId="LiveId" clId="{47EA5C47-FFD6-49D6-8880-D010D129CA85}" dt="2026-08-30T09:27:43.717" v="197" actId="47"/>
        <pc:sldMkLst>
          <pc:docMk/>
          <pc:sldMk cId="1222367171" sldId="276"/>
        </pc:sldMkLst>
      </pc:sldChg>
      <pc:sldChg chg="add del">
        <pc:chgData name="David Butler" userId="1d4169bac4fa5473" providerId="LiveId" clId="{47EA5C47-FFD6-49D6-8880-D010D129CA85}" dt="2026-08-30T09:27:43.149" v="195" actId="47"/>
        <pc:sldMkLst>
          <pc:docMk/>
          <pc:sldMk cId="1571948681" sldId="277"/>
        </pc:sldMkLst>
      </pc:sldChg>
      <pc:sldChg chg="modSp add mod">
        <pc:chgData name="David Butler" userId="1d4169bac4fa5473" providerId="LiveId" clId="{47EA5C47-FFD6-49D6-8880-D010D129CA85}" dt="2026-08-30T09:24:10.661" v="45" actId="14100"/>
        <pc:sldMkLst>
          <pc:docMk/>
          <pc:sldMk cId="46439020" sldId="278"/>
        </pc:sldMkLst>
        <pc:picChg chg="mod modCrop">
          <ac:chgData name="David Butler" userId="1d4169bac4fa5473" providerId="LiveId" clId="{47EA5C47-FFD6-49D6-8880-D010D129CA85}" dt="2026-08-30T09:24:10.661" v="45" actId="14100"/>
          <ac:picMkLst>
            <pc:docMk/>
            <pc:sldMk cId="46439020" sldId="278"/>
            <ac:picMk id="4" creationId="{0618462D-83D1-74DC-B4B4-78438046B87A}"/>
          </ac:picMkLst>
        </pc:picChg>
      </pc:sldChg>
      <pc:sldChg chg="add del">
        <pc:chgData name="David Butler" userId="1d4169bac4fa5473" providerId="LiveId" clId="{47EA5C47-FFD6-49D6-8880-D010D129CA85}" dt="2026-08-30T09:24:21.419" v="49" actId="47"/>
        <pc:sldMkLst>
          <pc:docMk/>
          <pc:sldMk cId="1197800501" sldId="279"/>
        </pc:sldMkLst>
      </pc:sldChg>
      <pc:sldChg chg="add del">
        <pc:chgData name="David Butler" userId="1d4169bac4fa5473" providerId="LiveId" clId="{47EA5C47-FFD6-49D6-8880-D010D129CA85}" dt="2026-08-30T09:27:40.289" v="194" actId="47"/>
        <pc:sldMkLst>
          <pc:docMk/>
          <pc:sldMk cId="3760905957" sldId="280"/>
        </pc:sldMkLst>
      </pc:sldChg>
      <pc:sldChg chg="new">
        <pc:chgData name="David Butler" userId="1d4169bac4fa5473" providerId="LiveId" clId="{47EA5C47-FFD6-49D6-8880-D010D129CA85}" dt="2026-08-30T09:24:13.897" v="46" actId="680"/>
        <pc:sldMkLst>
          <pc:docMk/>
          <pc:sldMk cId="2402011719" sldId="281"/>
        </pc:sldMkLst>
      </pc:sldChg>
      <pc:sldChg chg="new">
        <pc:chgData name="David Butler" userId="1d4169bac4fa5473" providerId="LiveId" clId="{47EA5C47-FFD6-49D6-8880-D010D129CA85}" dt="2026-08-30T09:24:15.400" v="47" actId="680"/>
        <pc:sldMkLst>
          <pc:docMk/>
          <pc:sldMk cId="1904828984" sldId="282"/>
        </pc:sldMkLst>
      </pc:sldChg>
      <pc:sldChg chg="addSp modSp new mod setBg">
        <pc:chgData name="David Butler" userId="1d4169bac4fa5473" providerId="LiveId" clId="{47EA5C47-FFD6-49D6-8880-D010D129CA85}" dt="2026-08-30T09:24:43.158" v="51" actId="26606"/>
        <pc:sldMkLst>
          <pc:docMk/>
          <pc:sldMk cId="971252084" sldId="283"/>
        </pc:sldMkLst>
        <pc:spChg chg="add">
          <ac:chgData name="David Butler" userId="1d4169bac4fa5473" providerId="LiveId" clId="{47EA5C47-FFD6-49D6-8880-D010D129CA85}" dt="2026-08-30T09:24:43.158" v="51" actId="26606"/>
          <ac:spMkLst>
            <pc:docMk/>
            <pc:sldMk cId="971252084" sldId="283"/>
            <ac:spMk id="8" creationId="{42A4FC2C-047E-45A5-965D-8E1E3BF09BC6}"/>
          </ac:spMkLst>
        </pc:spChg>
        <pc:picChg chg="add mod">
          <ac:chgData name="David Butler" userId="1d4169bac4fa5473" providerId="LiveId" clId="{47EA5C47-FFD6-49D6-8880-D010D129CA85}" dt="2026-08-30T09:24:43.158" v="51" actId="26606"/>
          <ac:picMkLst>
            <pc:docMk/>
            <pc:sldMk cId="971252084" sldId="283"/>
            <ac:picMk id="3" creationId="{20C0C5B4-2C43-8B86-65A3-4C3EED7A5A16}"/>
          </ac:picMkLst>
        </pc:picChg>
      </pc:sldChg>
      <pc:sldChg chg="addSp modSp new mod">
        <pc:chgData name="David Butler" userId="1d4169bac4fa5473" providerId="LiveId" clId="{47EA5C47-FFD6-49D6-8880-D010D129CA85}" dt="2026-08-30T09:25:49.174" v="80" actId="403"/>
        <pc:sldMkLst>
          <pc:docMk/>
          <pc:sldMk cId="929884080" sldId="284"/>
        </pc:sldMkLst>
        <pc:spChg chg="add mod">
          <ac:chgData name="David Butler" userId="1d4169bac4fa5473" providerId="LiveId" clId="{47EA5C47-FFD6-49D6-8880-D010D129CA85}" dt="2026-08-30T09:25:49.174" v="80" actId="403"/>
          <ac:spMkLst>
            <pc:docMk/>
            <pc:sldMk cId="929884080" sldId="284"/>
            <ac:spMk id="2" creationId="{B1D4402E-6817-F05B-133E-F95AF6F1D402}"/>
          </ac:spMkLst>
        </pc:spChg>
      </pc:sldChg>
      <pc:sldChg chg="modSp add mod">
        <pc:chgData name="David Butler" userId="1d4169bac4fa5473" providerId="LiveId" clId="{47EA5C47-FFD6-49D6-8880-D010D129CA85}" dt="2026-08-30T09:26:19.404" v="103" actId="20577"/>
        <pc:sldMkLst>
          <pc:docMk/>
          <pc:sldMk cId="1720870111" sldId="285"/>
        </pc:sldMkLst>
        <pc:spChg chg="mod">
          <ac:chgData name="David Butler" userId="1d4169bac4fa5473" providerId="LiveId" clId="{47EA5C47-FFD6-49D6-8880-D010D129CA85}" dt="2026-08-30T09:26:19.404" v="103" actId="20577"/>
          <ac:spMkLst>
            <pc:docMk/>
            <pc:sldMk cId="1720870111" sldId="285"/>
            <ac:spMk id="2" creationId="{4DB6255A-AAD8-80B6-CF9E-2BD30A7F7FB8}"/>
          </ac:spMkLst>
        </pc:spChg>
      </pc:sldChg>
      <pc:sldChg chg="modSp add mod">
        <pc:chgData name="David Butler" userId="1d4169bac4fa5473" providerId="LiveId" clId="{47EA5C47-FFD6-49D6-8880-D010D129CA85}" dt="2026-08-30T09:26:29.408" v="117" actId="20577"/>
        <pc:sldMkLst>
          <pc:docMk/>
          <pc:sldMk cId="3146739088" sldId="286"/>
        </pc:sldMkLst>
        <pc:spChg chg="mod">
          <ac:chgData name="David Butler" userId="1d4169bac4fa5473" providerId="LiveId" clId="{47EA5C47-FFD6-49D6-8880-D010D129CA85}" dt="2026-08-30T09:26:29.408" v="117" actId="20577"/>
          <ac:spMkLst>
            <pc:docMk/>
            <pc:sldMk cId="3146739088" sldId="286"/>
            <ac:spMk id="2" creationId="{D2BEB9C3-5A8E-B09B-2F78-D422D2890120}"/>
          </ac:spMkLst>
        </pc:spChg>
      </pc:sldChg>
      <pc:sldChg chg="modSp add mod">
        <pc:chgData name="David Butler" userId="1d4169bac4fa5473" providerId="LiveId" clId="{47EA5C47-FFD6-49D6-8880-D010D129CA85}" dt="2026-08-30T09:26:43.254" v="142" actId="20577"/>
        <pc:sldMkLst>
          <pc:docMk/>
          <pc:sldMk cId="248185786" sldId="287"/>
        </pc:sldMkLst>
        <pc:spChg chg="mod">
          <ac:chgData name="David Butler" userId="1d4169bac4fa5473" providerId="LiveId" clId="{47EA5C47-FFD6-49D6-8880-D010D129CA85}" dt="2026-08-30T09:26:43.254" v="142" actId="20577"/>
          <ac:spMkLst>
            <pc:docMk/>
            <pc:sldMk cId="248185786" sldId="287"/>
            <ac:spMk id="2" creationId="{1CE2DFE5-6A75-8F08-65B4-55A484ECF832}"/>
          </ac:spMkLst>
        </pc:spChg>
      </pc:sldChg>
      <pc:sldChg chg="modSp add mod">
        <pc:chgData name="David Butler" userId="1d4169bac4fa5473" providerId="LiveId" clId="{47EA5C47-FFD6-49D6-8880-D010D129CA85}" dt="2026-08-30T09:26:53.758" v="161" actId="20577"/>
        <pc:sldMkLst>
          <pc:docMk/>
          <pc:sldMk cId="2681616478" sldId="288"/>
        </pc:sldMkLst>
        <pc:spChg chg="mod">
          <ac:chgData name="David Butler" userId="1d4169bac4fa5473" providerId="LiveId" clId="{47EA5C47-FFD6-49D6-8880-D010D129CA85}" dt="2026-08-30T09:26:53.758" v="161" actId="20577"/>
          <ac:spMkLst>
            <pc:docMk/>
            <pc:sldMk cId="2681616478" sldId="288"/>
            <ac:spMk id="2" creationId="{923E2831-7D16-FE74-B2F8-EC9A10F8B31D}"/>
          </ac:spMkLst>
        </pc:spChg>
      </pc:sldChg>
      <pc:sldChg chg="modSp add mod">
        <pc:chgData name="David Butler" userId="1d4169bac4fa5473" providerId="LiveId" clId="{47EA5C47-FFD6-49D6-8880-D010D129CA85}" dt="2026-08-30T09:27:07.856" v="183" actId="20577"/>
        <pc:sldMkLst>
          <pc:docMk/>
          <pc:sldMk cId="4016951142" sldId="289"/>
        </pc:sldMkLst>
        <pc:spChg chg="mod">
          <ac:chgData name="David Butler" userId="1d4169bac4fa5473" providerId="LiveId" clId="{47EA5C47-FFD6-49D6-8880-D010D129CA85}" dt="2026-08-30T09:27:07.856" v="183" actId="20577"/>
          <ac:spMkLst>
            <pc:docMk/>
            <pc:sldMk cId="4016951142" sldId="289"/>
            <ac:spMk id="2" creationId="{1E20101F-8682-0E18-BEC8-1FE84DF4D60E}"/>
          </ac:spMkLst>
        </pc:spChg>
      </pc:sldChg>
      <pc:sldChg chg="modSp add mod ord">
        <pc:chgData name="David Butler" userId="1d4169bac4fa5473" providerId="LiveId" clId="{47EA5C47-FFD6-49D6-8880-D010D129CA85}" dt="2026-08-30T09:27:19.808" v="193" actId="20577"/>
        <pc:sldMkLst>
          <pc:docMk/>
          <pc:sldMk cId="2980166872" sldId="290"/>
        </pc:sldMkLst>
        <pc:spChg chg="mod">
          <ac:chgData name="David Butler" userId="1d4169bac4fa5473" providerId="LiveId" clId="{47EA5C47-FFD6-49D6-8880-D010D129CA85}" dt="2026-08-30T09:27:19.808" v="193" actId="20577"/>
          <ac:spMkLst>
            <pc:docMk/>
            <pc:sldMk cId="2980166872" sldId="290"/>
            <ac:spMk id="2" creationId="{4ED8BCEF-FF27-899A-28BA-083933F0EB8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ABCD6F-EE78-77C4-7CC5-AF8ACA05B0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138"/>
          <a:stretch>
            <a:fillRect/>
          </a:stretch>
        </p:blipFill>
        <p:spPr>
          <a:xfrm>
            <a:off x="20" y="1282"/>
            <a:ext cx="8964468" cy="672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93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FF3F5-4FB9-B92B-124A-BEA18123D5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2065"/>
          <a:stretch>
            <a:fillRect/>
          </a:stretch>
        </p:blipFill>
        <p:spPr>
          <a:xfrm>
            <a:off x="467544" y="836712"/>
            <a:ext cx="7502503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82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2D214-340E-2B1E-3EDD-7A0E13D867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18462D-83D1-74DC-B4B4-78438046B8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7065"/>
          <a:stretch>
            <a:fillRect/>
          </a:stretch>
        </p:blipFill>
        <p:spPr>
          <a:xfrm>
            <a:off x="539552" y="620688"/>
            <a:ext cx="7706116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390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C0C5B4-2C43-8B86-65A3-4C3EED7A5A1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474" b="13240"/>
          <a:stretch>
            <a:fillRect/>
          </a:stretch>
        </p:blipFill>
        <p:spPr>
          <a:xfrm>
            <a:off x="20" y="1282"/>
            <a:ext cx="9143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2520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4828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2011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F7F06-33C9-C167-C5B8-6AFAF03E4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36265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5509A-C66C-AE00-11BD-2D761EFE0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659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72AC356-FC88-B360-B8B1-D8D0E4F669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8473"/>
          <a:stretch>
            <a:fillRect/>
          </a:stretch>
        </p:blipFill>
        <p:spPr>
          <a:xfrm>
            <a:off x="119791" y="1988840"/>
            <a:ext cx="7630208" cy="446449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B35EDA0-AA92-6792-275B-D182387CD1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7793"/>
          <a:stretch>
            <a:fillRect/>
          </a:stretch>
        </p:blipFill>
        <p:spPr>
          <a:xfrm>
            <a:off x="5508104" y="188640"/>
            <a:ext cx="3498280" cy="391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08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D4402E-6817-F05B-133E-F95AF6F1D402}"/>
              </a:ext>
            </a:extLst>
          </p:cNvPr>
          <p:cNvSpPr txBox="1"/>
          <p:nvPr/>
        </p:nvSpPr>
        <p:spPr>
          <a:xfrm>
            <a:off x="683568" y="1412776"/>
            <a:ext cx="73448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latin typeface="Century Gothic" panose="020B0502020202020204" pitchFamily="34" charset="0"/>
              </a:rPr>
              <a:t>every day</a:t>
            </a:r>
          </a:p>
        </p:txBody>
      </p:sp>
    </p:spTree>
    <p:extLst>
      <p:ext uri="{BB962C8B-B14F-4D97-AF65-F5344CB8AC3E}">
        <p14:creationId xmlns:p14="http://schemas.microsoft.com/office/powerpoint/2010/main" val="929884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28935-08D0-1390-1550-3F076CD9F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B6255A-AAD8-80B6-CF9E-2BD30A7F7FB8}"/>
              </a:ext>
            </a:extLst>
          </p:cNvPr>
          <p:cNvSpPr txBox="1"/>
          <p:nvPr/>
        </p:nvSpPr>
        <p:spPr>
          <a:xfrm>
            <a:off x="25670" y="2204864"/>
            <a:ext cx="9180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latin typeface="Century Gothic" panose="020B0502020202020204" pitchFamily="34" charset="0"/>
              </a:rPr>
              <a:t>at   3  o’clock</a:t>
            </a:r>
          </a:p>
        </p:txBody>
      </p:sp>
    </p:spTree>
    <p:extLst>
      <p:ext uri="{BB962C8B-B14F-4D97-AF65-F5344CB8AC3E}">
        <p14:creationId xmlns:p14="http://schemas.microsoft.com/office/powerpoint/2010/main" val="1720870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D2D460-5CF5-20A4-0A50-C89835613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BEB9C3-5A8E-B09B-2F78-D422D2890120}"/>
              </a:ext>
            </a:extLst>
          </p:cNvPr>
          <p:cNvSpPr txBox="1"/>
          <p:nvPr/>
        </p:nvSpPr>
        <p:spPr>
          <a:xfrm>
            <a:off x="25670" y="2204864"/>
            <a:ext cx="9180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latin typeface="Century Gothic" panose="020B0502020202020204" pitchFamily="34" charset="0"/>
              </a:rPr>
              <a:t>on  Monday</a:t>
            </a:r>
          </a:p>
        </p:txBody>
      </p:sp>
    </p:spTree>
    <p:extLst>
      <p:ext uri="{BB962C8B-B14F-4D97-AF65-F5344CB8AC3E}">
        <p14:creationId xmlns:p14="http://schemas.microsoft.com/office/powerpoint/2010/main" val="3146739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DBC11E-998D-71E2-8951-F5009A7FA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E2DFE5-6A75-8F08-65B4-55A484ECF832}"/>
              </a:ext>
            </a:extLst>
          </p:cNvPr>
          <p:cNvSpPr txBox="1"/>
          <p:nvPr/>
        </p:nvSpPr>
        <p:spPr>
          <a:xfrm>
            <a:off x="25670" y="2204864"/>
            <a:ext cx="91805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latin typeface="Century Gothic" panose="020B0502020202020204" pitchFamily="34" charset="0"/>
              </a:rPr>
              <a:t>in   the  morning</a:t>
            </a:r>
          </a:p>
        </p:txBody>
      </p:sp>
    </p:spTree>
    <p:extLst>
      <p:ext uri="{BB962C8B-B14F-4D97-AF65-F5344CB8AC3E}">
        <p14:creationId xmlns:p14="http://schemas.microsoft.com/office/powerpoint/2010/main" val="248185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535D8-21F4-A5BA-313E-E07F8EB0B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D8BCEF-FF27-899A-28BA-083933F0EB8A}"/>
              </a:ext>
            </a:extLst>
          </p:cNvPr>
          <p:cNvSpPr txBox="1"/>
          <p:nvPr/>
        </p:nvSpPr>
        <p:spPr>
          <a:xfrm>
            <a:off x="25670" y="2204864"/>
            <a:ext cx="9180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latin typeface="Century Gothic" panose="020B0502020202020204" pitchFamily="34" charset="0"/>
              </a:rPr>
              <a:t>on  Friday</a:t>
            </a:r>
          </a:p>
        </p:txBody>
      </p:sp>
    </p:spTree>
    <p:extLst>
      <p:ext uri="{BB962C8B-B14F-4D97-AF65-F5344CB8AC3E}">
        <p14:creationId xmlns:p14="http://schemas.microsoft.com/office/powerpoint/2010/main" val="2980166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8AD7FB-4395-3814-D447-5DE79B52C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3E2831-7D16-FE74-B2F8-EC9A10F8B31D}"/>
              </a:ext>
            </a:extLst>
          </p:cNvPr>
          <p:cNvSpPr txBox="1"/>
          <p:nvPr/>
        </p:nvSpPr>
        <p:spPr>
          <a:xfrm>
            <a:off x="25670" y="2204864"/>
            <a:ext cx="9180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latin typeface="Century Gothic" panose="020B0502020202020204" pitchFamily="34" charset="0"/>
              </a:rPr>
              <a:t>at  9  o’clock</a:t>
            </a:r>
          </a:p>
        </p:txBody>
      </p:sp>
    </p:spTree>
    <p:extLst>
      <p:ext uri="{BB962C8B-B14F-4D97-AF65-F5344CB8AC3E}">
        <p14:creationId xmlns:p14="http://schemas.microsoft.com/office/powerpoint/2010/main" val="2681616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9E99C-D2B7-E116-4EC3-29F0DD53B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20101F-8682-0E18-BEC8-1FE84DF4D60E}"/>
              </a:ext>
            </a:extLst>
          </p:cNvPr>
          <p:cNvSpPr txBox="1"/>
          <p:nvPr/>
        </p:nvSpPr>
        <p:spPr>
          <a:xfrm>
            <a:off x="25670" y="2204864"/>
            <a:ext cx="91805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latin typeface="Century Gothic" panose="020B0502020202020204" pitchFamily="34" charset="0"/>
              </a:rPr>
              <a:t>in the afternoon</a:t>
            </a:r>
          </a:p>
        </p:txBody>
      </p:sp>
    </p:spTree>
    <p:extLst>
      <p:ext uri="{BB962C8B-B14F-4D97-AF65-F5344CB8AC3E}">
        <p14:creationId xmlns:p14="http://schemas.microsoft.com/office/powerpoint/2010/main" val="4016951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4814CF3-AC54-4C6A-826B-FE821F97EF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2652EFB-6DCE-469B-98E8-5CCCF1A27336}">
  <ds:schemaRefs>
    <ds:schemaRef ds:uri="http://schemas.microsoft.com/office/2006/documentManagement/types"/>
    <ds:schemaRef ds:uri="1d7f4318-fbaa-42fb-befc-90ab84d26bd1"/>
    <ds:schemaRef ds:uri="7789c14a-a99d-49e3-b17f-cc0aeb526209"/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D70ADED0-7576-4DB9-B24E-DE079697F92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2273</TotalTime>
  <Words>18</Words>
  <Application>Microsoft Office PowerPoint</Application>
  <PresentationFormat>On-screen Show (4:3)</PresentationFormat>
  <Paragraphs>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6</cp:revision>
  <dcterms:created xsi:type="dcterms:W3CDTF">2023-07-12T07:05:28Z</dcterms:created>
  <dcterms:modified xsi:type="dcterms:W3CDTF">2026-08-30T09:27:48Z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