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76" r:id="rId7"/>
    <p:sldId id="273" r:id="rId8"/>
    <p:sldId id="270" r:id="rId9"/>
    <p:sldId id="277" r:id="rId10"/>
    <p:sldId id="278" r:id="rId11"/>
    <p:sldId id="272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2BC868-BDF7-4B1D-BD5A-2E69DACA8FAC}" v="1" dt="2026-08-30T08:43:45.9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modSld">
      <pc:chgData name="David Butler" userId="1d4169bac4fa5473" providerId="LiveId" clId="{47EA5C47-FFD6-49D6-8880-D010D129CA85}" dt="2026-08-30T08:44:15.443" v="15" actId="14100"/>
      <pc:docMkLst>
        <pc:docMk/>
      </pc:docMkLst>
      <pc:sldChg chg="addSp modSp new mod setBg">
        <pc:chgData name="David Butler" userId="1d4169bac4fa5473" providerId="LiveId" clId="{47EA5C47-FFD6-49D6-8880-D010D129CA85}" dt="2026-08-30T08:44:15.443" v="15" actId="14100"/>
        <pc:sldMkLst>
          <pc:docMk/>
          <pc:sldMk cId="3851226261" sldId="278"/>
        </pc:sldMkLst>
        <pc:picChg chg="add mod modCrop">
          <ac:chgData name="David Butler" userId="1d4169bac4fa5473" providerId="LiveId" clId="{47EA5C47-FFD6-49D6-8880-D010D129CA85}" dt="2026-08-30T08:44:11.134" v="13" actId="1076"/>
          <ac:picMkLst>
            <pc:docMk/>
            <pc:sldMk cId="3851226261" sldId="278"/>
            <ac:picMk id="3" creationId="{B9377CBE-7F91-4037-9C1F-EFC21B86CD95}"/>
          </ac:picMkLst>
        </pc:picChg>
        <pc:picChg chg="add mod modCrop">
          <ac:chgData name="David Butler" userId="1d4169bac4fa5473" providerId="LiveId" clId="{47EA5C47-FFD6-49D6-8880-D010D129CA85}" dt="2026-08-30T08:44:15.443" v="15" actId="14100"/>
          <ac:picMkLst>
            <pc:docMk/>
            <pc:sldMk cId="3851226261" sldId="278"/>
            <ac:picMk id="4" creationId="{81E95ACD-76AC-7A8A-CF60-F171F842723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0938" y="279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0152" y="3587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631" y="25683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8D5AC8-15C4-4571-B3ED-1B78E5F23036}"/>
              </a:ext>
            </a:extLst>
          </p:cNvPr>
          <p:cNvSpPr txBox="1"/>
          <p:nvPr/>
        </p:nvSpPr>
        <p:spPr>
          <a:xfrm>
            <a:off x="4372572" y="23979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3" name="image185.jpeg">
            <a:extLst>
              <a:ext uri="{FF2B5EF4-FFF2-40B4-BE49-F238E27FC236}">
                <a16:creationId xmlns:a16="http://schemas.microsoft.com/office/drawing/2014/main" id="{30EB505B-8A27-4A61-A700-19C9B2ACCEE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69" y="358756"/>
            <a:ext cx="1860179" cy="1992630"/>
          </a:xfrm>
          <a:prstGeom prst="rect">
            <a:avLst/>
          </a:prstGeom>
        </p:spPr>
      </p:pic>
      <p:pic>
        <p:nvPicPr>
          <p:cNvPr id="14" name="image186.jpeg">
            <a:extLst>
              <a:ext uri="{FF2B5EF4-FFF2-40B4-BE49-F238E27FC236}">
                <a16:creationId xmlns:a16="http://schemas.microsoft.com/office/drawing/2014/main" id="{F42C3799-3F7D-41EA-A0B8-92D35DFB72D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05395"/>
            <a:ext cx="2217556" cy="1511437"/>
          </a:xfrm>
          <a:prstGeom prst="rect">
            <a:avLst/>
          </a:prstGeom>
        </p:spPr>
      </p:pic>
      <p:pic>
        <p:nvPicPr>
          <p:cNvPr id="18" name="Picture 17" descr="Free College Kleve photo and picture">
            <a:extLst>
              <a:ext uri="{FF2B5EF4-FFF2-40B4-BE49-F238E27FC236}">
                <a16:creationId xmlns:a16="http://schemas.microsoft.com/office/drawing/2014/main" id="{DFF79081-6EC2-4E1A-8500-29AC9BCC3D7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87" y="2548403"/>
            <a:ext cx="2700893" cy="1816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189.jpeg">
            <a:extLst>
              <a:ext uri="{FF2B5EF4-FFF2-40B4-BE49-F238E27FC236}">
                <a16:creationId xmlns:a16="http://schemas.microsoft.com/office/drawing/2014/main" id="{28C711CA-4C66-4DDE-B6CE-2A663407E68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258" y="2439914"/>
            <a:ext cx="2509402" cy="16600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2363A3E-CDD6-48D7-AD71-266ED7BB9904}"/>
              </a:ext>
            </a:extLst>
          </p:cNvPr>
          <p:cNvSpPr txBox="1"/>
          <p:nvPr/>
        </p:nvSpPr>
        <p:spPr>
          <a:xfrm>
            <a:off x="1248487" y="4519470"/>
            <a:ext cx="45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3F4C42-E22A-41AA-82A0-3EC5880EA7D9}"/>
              </a:ext>
            </a:extLst>
          </p:cNvPr>
          <p:cNvSpPr txBox="1"/>
          <p:nvPr/>
        </p:nvSpPr>
        <p:spPr>
          <a:xfrm>
            <a:off x="4421157" y="45046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A256328-5BAC-4295-85EC-05D0E8DA19AD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48" y="4519470"/>
            <a:ext cx="2457303" cy="168947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A6BED0-9B7F-1861-76BD-8726B2AC48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687" y="30395"/>
            <a:ext cx="1786769" cy="24095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CFFA46-9833-B494-6667-959FCA30B75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7" b="14706"/>
          <a:stretch/>
        </p:blipFill>
        <p:spPr bwMode="auto">
          <a:xfrm>
            <a:off x="1694710" y="4424112"/>
            <a:ext cx="2013194" cy="20275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Ana. I get up at 8 o’clock.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shower. I have breakfast. I go to college at 12 o’clock. I finish college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4 o’clock. I have my dinner and I watch TV. I go to bed at 11 o’clock.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Ana. I get up at 8 o’clock.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shower. I have breakfast. I go to college at 12 o’clock. I finish college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4 o’clock. I have my dinner and I watch TV. I go to bed at 11 o’clock.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9DBA36-C839-4DFD-8672-22A2B6AD700D}"/>
              </a:ext>
            </a:extLst>
          </p:cNvPr>
          <p:cNvSpPr txBox="1"/>
          <p:nvPr/>
        </p:nvSpPr>
        <p:spPr>
          <a:xfrm>
            <a:off x="7465559" y="151442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5E2AED-4BE5-4416-93E5-7116B02F4B9A}"/>
              </a:ext>
            </a:extLst>
          </p:cNvPr>
          <p:cNvSpPr txBox="1"/>
          <p:nvPr/>
        </p:nvSpPr>
        <p:spPr>
          <a:xfrm>
            <a:off x="2812841" y="242088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E03C5D-FB08-463A-A111-164E138DD832}"/>
              </a:ext>
            </a:extLst>
          </p:cNvPr>
          <p:cNvSpPr txBox="1"/>
          <p:nvPr/>
        </p:nvSpPr>
        <p:spPr>
          <a:xfrm>
            <a:off x="5825585" y="223458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4D0C70-72CC-4F6A-830B-EA039F1D766F}"/>
              </a:ext>
            </a:extLst>
          </p:cNvPr>
          <p:cNvSpPr txBox="1"/>
          <p:nvPr/>
        </p:nvSpPr>
        <p:spPr>
          <a:xfrm>
            <a:off x="7622814" y="233460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D35F-A078-4608-980C-BA78DF99F09F}"/>
              </a:ext>
            </a:extLst>
          </p:cNvPr>
          <p:cNvSpPr txBox="1"/>
          <p:nvPr/>
        </p:nvSpPr>
        <p:spPr>
          <a:xfrm>
            <a:off x="5216632" y="394636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81E255-7D94-4678-B7F7-4FDDB78C044B}"/>
              </a:ext>
            </a:extLst>
          </p:cNvPr>
          <p:cNvSpPr txBox="1"/>
          <p:nvPr/>
        </p:nvSpPr>
        <p:spPr>
          <a:xfrm>
            <a:off x="1331640" y="306640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87E12-3167-4164-82E9-2A3D18E2433C}"/>
              </a:ext>
            </a:extLst>
          </p:cNvPr>
          <p:cNvSpPr txBox="1"/>
          <p:nvPr/>
        </p:nvSpPr>
        <p:spPr>
          <a:xfrm>
            <a:off x="5982840" y="151442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BD8BEE-4EED-4F5E-8E91-EBFAC5E87E74}"/>
              </a:ext>
            </a:extLst>
          </p:cNvPr>
          <p:cNvSpPr txBox="1"/>
          <p:nvPr/>
        </p:nvSpPr>
        <p:spPr>
          <a:xfrm>
            <a:off x="4493630" y="153305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1858A7-905E-E629-1FD4-588A3B4E2C2E}"/>
              </a:ext>
            </a:extLst>
          </p:cNvPr>
          <p:cNvSpPr txBox="1"/>
          <p:nvPr/>
        </p:nvSpPr>
        <p:spPr>
          <a:xfrm>
            <a:off x="5531142" y="309554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245AC9-CBD4-4360-E939-23B2FD7A7BD9}"/>
              </a:ext>
            </a:extLst>
          </p:cNvPr>
          <p:cNvSpPr txBox="1"/>
          <p:nvPr/>
        </p:nvSpPr>
        <p:spPr>
          <a:xfrm>
            <a:off x="7780069" y="3863181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E67128-3B5A-D83F-5339-2CC393BE79F8}"/>
              </a:ext>
            </a:extLst>
          </p:cNvPr>
          <p:cNvSpPr txBox="1"/>
          <p:nvPr/>
        </p:nvSpPr>
        <p:spPr>
          <a:xfrm>
            <a:off x="2195736" y="458112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C01DB0-44CA-4AD2-2E6F-2759BA11BD89}"/>
              </a:ext>
            </a:extLst>
          </p:cNvPr>
          <p:cNvSpPr txBox="1"/>
          <p:nvPr/>
        </p:nvSpPr>
        <p:spPr>
          <a:xfrm>
            <a:off x="2970096" y="4600263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/>
              <a:t>12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506373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day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50E7C-5E87-400F-AAE9-B60E1B33A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85950"/>
            <a:ext cx="81724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85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D466650-3026-42FC-A3DD-9B2AC8CAA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980728"/>
            <a:ext cx="8897961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53312E0-F28A-4788-9D1A-6BB7E5ED9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04664"/>
            <a:ext cx="7907895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5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377CBE-7F91-4037-9C1F-EFC21B86CD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6689"/>
          <a:stretch>
            <a:fillRect/>
          </a:stretch>
        </p:blipFill>
        <p:spPr>
          <a:xfrm>
            <a:off x="107504" y="1925216"/>
            <a:ext cx="8759185" cy="4032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E95ACD-76AC-7A8A-CF60-F171F84272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783" b="48332"/>
          <a:stretch>
            <a:fillRect/>
          </a:stretch>
        </p:blipFill>
        <p:spPr>
          <a:xfrm>
            <a:off x="5652120" y="188639"/>
            <a:ext cx="3104728" cy="281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26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CCFED-801A-49C5-BF66-C0221DE30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My day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0C2C9E-69B4-4D3A-A173-07833385B05A}"/>
              </a:ext>
            </a:extLst>
          </p:cNvPr>
          <p:cNvSpPr/>
          <p:nvPr/>
        </p:nvSpPr>
        <p:spPr>
          <a:xfrm>
            <a:off x="457200" y="1615523"/>
            <a:ext cx="8075240" cy="4182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    go     get     my     college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o’clock     bed     have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My name is Ana. I ______ up at 8 o’clock. I ________ a shower. I have breakfast. I ____ to college ____ 12 o’clock. I finish ______________ at 4 o’clock. I have ____ dinner and I watch TV. I go to ______ at 11 ____________.</a:t>
            </a:r>
          </a:p>
        </p:txBody>
      </p:sp>
    </p:spTree>
    <p:extLst>
      <p:ext uri="{BB962C8B-B14F-4D97-AF65-F5344CB8AC3E}">
        <p14:creationId xmlns:p14="http://schemas.microsoft.com/office/powerpoint/2010/main" val="2503806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4C098A-9CF7-4106-9C97-4110ABA7D2C3}">
  <ds:schemaRefs>
    <ds:schemaRef ds:uri="7789c14a-a99d-49e3-b17f-cc0aeb526209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1d7f4318-fbaa-42fb-befc-90ab84d26bd1"/>
    <ds:schemaRef ds:uri="http://www.w3.org/XML/1998/namespace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2419</TotalTime>
  <Words>199</Words>
  <Application>Microsoft Office PowerPoint</Application>
  <PresentationFormat>On-screen Show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Office Theme</vt:lpstr>
      <vt:lpstr>PowerPoint Presentation</vt:lpstr>
      <vt:lpstr>My day</vt:lpstr>
      <vt:lpstr>My day</vt:lpstr>
      <vt:lpstr>My day</vt:lpstr>
      <vt:lpstr>PowerPoint Presentation</vt:lpstr>
      <vt:lpstr>PowerPoint Presentation</vt:lpstr>
      <vt:lpstr>PowerPoint Presentation</vt:lpstr>
      <vt:lpstr>My day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2026-08-30T08:44:18Z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