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303" r:id="rId4"/>
    <p:sldId id="304" r:id="rId5"/>
    <p:sldId id="305" r:id="rId6"/>
    <p:sldId id="306" r:id="rId7"/>
    <p:sldId id="297" r:id="rId8"/>
    <p:sldId id="269" r:id="rId9"/>
    <p:sldId id="298" r:id="rId10"/>
    <p:sldId id="299" r:id="rId11"/>
    <p:sldId id="300" r:id="rId12"/>
    <p:sldId id="301" r:id="rId13"/>
    <p:sldId id="30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037800-C62F-4299-A06A-B6C5737DA864}" v="2" dt="2025-08-06T13:01:12.7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  <pc:spChg chg="mod">
          <ac:chgData name="David Butler" userId="1d4169bac4fa5473" providerId="LiveId" clId="{A7037800-C62F-4299-A06A-B6C5737DA864}" dt="2025-08-06T13:09:12.524" v="351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  <pc:spChg chg="mod">
          <ac:chgData name="David Butler" userId="1d4169bac4fa5473" providerId="LiveId" clId="{A7037800-C62F-4299-A06A-B6C5737DA864}" dt="2025-08-06T13:09:40.942" v="358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  <pc:spChg chg="mod">
          <ac:chgData name="David Butler" userId="1d4169bac4fa5473" providerId="LiveId" clId="{A7037800-C62F-4299-A06A-B6C5737DA864}" dt="2025-08-06T13:09:58.711" v="36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  <pc:spChg chg="mod">
          <ac:chgData name="David Butler" userId="1d4169bac4fa5473" providerId="LiveId" clId="{A7037800-C62F-4299-A06A-B6C5737DA864}" dt="2025-08-06T13:10:46.014" v="372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  <pc:spChg chg="mod">
          <ac:chgData name="David Butler" userId="1d4169bac4fa5473" providerId="LiveId" clId="{A7037800-C62F-4299-A06A-B6C5737DA864}" dt="2025-08-06T13:01:07.808" v="180" actId="403"/>
          <ac:spMkLst>
            <pc:docMk/>
            <pc:sldMk cId="2013782049" sldId="288"/>
            <ac:spMk id="2" creationId="{5262B61F-6FAC-CF32-2FDE-830697135AF6}"/>
          </ac:spMkLst>
        </pc:spChg>
        <pc:spChg chg="add del mod">
          <ac:chgData name="David Butler" userId="1d4169bac4fa5473" providerId="LiveId" clId="{A7037800-C62F-4299-A06A-B6C5737DA864}" dt="2025-08-06T13:02:36.444" v="217" actId="478"/>
          <ac:spMkLst>
            <pc:docMk/>
            <pc:sldMk cId="2013782049" sldId="288"/>
            <ac:spMk id="3" creationId="{21CDA921-8BFF-BC06-0E42-6B0EDB4723F3}"/>
          </ac:spMkLst>
        </pc:spChg>
        <pc:spChg chg="mod">
          <ac:chgData name="David Butler" userId="1d4169bac4fa5473" providerId="LiveId" clId="{A7037800-C62F-4299-A06A-B6C5737DA864}" dt="2025-08-06T13:02:56.580" v="224" actId="20577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A7037800-C62F-4299-A06A-B6C5737DA864}" dt="2025-08-06T12:59:37.447" v="123" actId="20577"/>
          <ac:spMkLst>
            <pc:docMk/>
            <pc:sldMk cId="2013782049" sldId="288"/>
            <ac:spMk id="5" creationId="{772D8873-4467-9275-C8B5-B875B7D9FCAC}"/>
          </ac:spMkLst>
        </pc:spChg>
        <pc:spChg chg="add del mod">
          <ac:chgData name="David Butler" userId="1d4169bac4fa5473" providerId="LiveId" clId="{A7037800-C62F-4299-A06A-B6C5737DA864}" dt="2025-08-06T13:02:31.773" v="216" actId="478"/>
          <ac:spMkLst>
            <pc:docMk/>
            <pc:sldMk cId="2013782049" sldId="288"/>
            <ac:spMk id="6" creationId="{C10D52FB-BBBD-F54C-C64C-86B67E6F6244}"/>
          </ac:spMkLst>
        </pc:spChg>
        <pc:spChg chg="mod">
          <ac:chgData name="David Butler" userId="1d4169bac4fa5473" providerId="LiveId" clId="{A7037800-C62F-4299-A06A-B6C5737DA864}" dt="2025-08-06T13:01:30.094" v="186" actId="1076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A7037800-C62F-4299-A06A-B6C5737DA864}" dt="2025-08-06T12:59:58.080" v="146" actId="14100"/>
          <ac:spMkLst>
            <pc:docMk/>
            <pc:sldMk cId="2013782049" sldId="288"/>
            <ac:spMk id="8" creationId="{D61D9D51-2DC8-EB45-7CA6-1A7C03D8AA47}"/>
          </ac:spMkLst>
        </pc:spChg>
        <pc:spChg chg="mod">
          <ac:chgData name="David Butler" userId="1d4169bac4fa5473" providerId="LiveId" clId="{A7037800-C62F-4299-A06A-B6C5737DA864}" dt="2025-08-06T13:02:39.249" v="218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A7037800-C62F-4299-A06A-B6C5737DA864}" dt="2025-08-06T13:01:39.196" v="189" actId="1076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A7037800-C62F-4299-A06A-B6C5737DA864}" dt="2025-08-06T13:00:55.550" v="176" actId="403"/>
          <ac:spMkLst>
            <pc:docMk/>
            <pc:sldMk cId="2013782049" sldId="288"/>
            <ac:spMk id="11" creationId="{7EAF4343-30D2-BDED-2003-FBD47C56CE97}"/>
          </ac:spMkLst>
        </pc:spChg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  <pc:spChg chg="mod">
          <ac:chgData name="David Butler" userId="1d4169bac4fa5473" providerId="LiveId" clId="{A7037800-C62F-4299-A06A-B6C5737DA864}" dt="2025-08-06T13:08:09.486" v="318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  <pc:spChg chg="mod">
          <ac:chgData name="David Butler" userId="1d4169bac4fa5473" providerId="LiveId" clId="{A7037800-C62F-4299-A06A-B6C5737DA864}" dt="2025-08-06T13:08:16.559" v="32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  <pc:spChg chg="mod">
          <ac:chgData name="David Butler" userId="1d4169bac4fa5473" providerId="LiveId" clId="{A7037800-C62F-4299-A06A-B6C5737DA864}" dt="2025-08-06T13:08:34.941" v="345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  <pc:spChg chg="mod">
          <ac:chgData name="David Butler" userId="1d4169bac4fa5473" providerId="LiveId" clId="{A7037800-C62F-4299-A06A-B6C5737DA864}" dt="2025-08-06T13:07:42.797" v="30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  <pc:spChg chg="mod">
          <ac:chgData name="David Butler" userId="1d4169bac4fa5473" providerId="LiveId" clId="{A7037800-C62F-4299-A06A-B6C5737DA864}" dt="2025-08-06T13:04:08.409" v="252" actId="1076"/>
          <ac:spMkLst>
            <pc:docMk/>
            <pc:sldMk cId="3721678615" sldId="297"/>
            <ac:spMk id="2" creationId="{3488F2E0-CA76-A39B-B51F-3F8C677E2EAF}"/>
          </ac:spMkLst>
        </pc:spChg>
        <pc:spChg chg="mod">
          <ac:chgData name="David Butler" userId="1d4169bac4fa5473" providerId="LiveId" clId="{A7037800-C62F-4299-A06A-B6C5737DA864}" dt="2025-08-06T13:04:12.454" v="253" actId="1076"/>
          <ac:spMkLst>
            <pc:docMk/>
            <pc:sldMk cId="3721678615" sldId="297"/>
            <ac:spMk id="3" creationId="{19FA947C-80A5-9B82-6761-A093A858F898}"/>
          </ac:spMkLst>
        </pc:spChg>
        <pc:spChg chg="mod">
          <ac:chgData name="David Butler" userId="1d4169bac4fa5473" providerId="LiveId" clId="{A7037800-C62F-4299-A06A-B6C5737DA864}" dt="2025-08-06T13:03:03.325" v="230" actId="20577"/>
          <ac:spMkLst>
            <pc:docMk/>
            <pc:sldMk cId="3721678615" sldId="297"/>
            <ac:spMk id="4" creationId="{071F5EE0-5BD1-FF50-36FA-82F8AD15FE41}"/>
          </ac:spMkLst>
        </pc:spChg>
        <pc:spChg chg="mod">
          <ac:chgData name="David Butler" userId="1d4169bac4fa5473" providerId="LiveId" clId="{A7037800-C62F-4299-A06A-B6C5737DA864}" dt="2025-08-06T13:03:55.333" v="248" actId="1076"/>
          <ac:spMkLst>
            <pc:docMk/>
            <pc:sldMk cId="3721678615" sldId="297"/>
            <ac:spMk id="5" creationId="{725525BB-C0ED-F932-DDB8-C8DA6C2C5527}"/>
          </ac:spMkLst>
        </pc:spChg>
        <pc:spChg chg="mod">
          <ac:chgData name="David Butler" userId="1d4169bac4fa5473" providerId="LiveId" clId="{A7037800-C62F-4299-A06A-B6C5737DA864}" dt="2025-08-06T13:04:03.020" v="250" actId="1076"/>
          <ac:spMkLst>
            <pc:docMk/>
            <pc:sldMk cId="3721678615" sldId="297"/>
            <ac:spMk id="6" creationId="{9CAA3260-09DA-13C0-761E-3E92B7C7733C}"/>
          </ac:spMkLst>
        </pc:spChg>
        <pc:spChg chg="mod">
          <ac:chgData name="David Butler" userId="1d4169bac4fa5473" providerId="LiveId" clId="{A7037800-C62F-4299-A06A-B6C5737DA864}" dt="2025-08-06T13:03:59.992" v="249" actId="1076"/>
          <ac:spMkLst>
            <pc:docMk/>
            <pc:sldMk cId="3721678615" sldId="297"/>
            <ac:spMk id="7" creationId="{435650EE-727B-C0AE-7437-0EEB2BA3709B}"/>
          </ac:spMkLst>
        </pc:spChg>
        <pc:spChg chg="del">
          <ac:chgData name="David Butler" userId="1d4169bac4fa5473" providerId="LiveId" clId="{A7037800-C62F-4299-A06A-B6C5737DA864}" dt="2025-08-06T13:03:38.176" v="244" actId="478"/>
          <ac:spMkLst>
            <pc:docMk/>
            <pc:sldMk cId="3721678615" sldId="297"/>
            <ac:spMk id="8" creationId="{0F4F4A66-A2C8-DB35-3372-FE382F0D93DE}"/>
          </ac:spMkLst>
        </pc:spChg>
        <pc:spChg chg="del">
          <ac:chgData name="David Butler" userId="1d4169bac4fa5473" providerId="LiveId" clId="{A7037800-C62F-4299-A06A-B6C5737DA864}" dt="2025-08-06T13:03:41.579" v="245" actId="478"/>
          <ac:spMkLst>
            <pc:docMk/>
            <pc:sldMk cId="3721678615" sldId="297"/>
            <ac:spMk id="9" creationId="{3277424E-E07A-7A14-0E0E-DF80C7C9A60E}"/>
          </ac:spMkLst>
        </pc:spChg>
        <pc:spChg chg="mod">
          <ac:chgData name="David Butler" userId="1d4169bac4fa5473" providerId="LiveId" clId="{A7037800-C62F-4299-A06A-B6C5737DA864}" dt="2025-08-06T13:03:47.931" v="247" actId="1076"/>
          <ac:spMkLst>
            <pc:docMk/>
            <pc:sldMk cId="3721678615" sldId="297"/>
            <ac:spMk id="10" creationId="{2A05E02E-72F1-8C70-3893-A9107DDC4A76}"/>
          </ac:spMkLst>
        </pc:spChg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  <pc:spChg chg="mod">
          <ac:chgData name="David Butler" userId="1d4169bac4fa5473" providerId="LiveId" clId="{A7037800-C62F-4299-A06A-B6C5737DA864}" dt="2025-08-06T13:04:52.103" v="261" actId="1076"/>
          <ac:spMkLst>
            <pc:docMk/>
            <pc:sldMk cId="4006559877" sldId="298"/>
            <ac:spMk id="2" creationId="{664E3F94-763A-CDED-DAF8-4A5EF1BD5808}"/>
          </ac:spMkLst>
        </pc:spChg>
        <pc:spChg chg="mod">
          <ac:chgData name="David Butler" userId="1d4169bac4fa5473" providerId="LiveId" clId="{A7037800-C62F-4299-A06A-B6C5737DA864}" dt="2025-08-06T13:04:49.266" v="260" actId="1076"/>
          <ac:spMkLst>
            <pc:docMk/>
            <pc:sldMk cId="4006559877" sldId="298"/>
            <ac:spMk id="3" creationId="{6C2B5EA2-C2F5-0EC8-08F9-FA1870B30A5B}"/>
          </ac:spMkLst>
        </pc:spChg>
        <pc:spChg chg="mod">
          <ac:chgData name="David Butler" userId="1d4169bac4fa5473" providerId="LiveId" clId="{A7037800-C62F-4299-A06A-B6C5737DA864}" dt="2025-08-06T13:05:14.519" v="267" actId="1076"/>
          <ac:spMkLst>
            <pc:docMk/>
            <pc:sldMk cId="4006559877" sldId="298"/>
            <ac:spMk id="4" creationId="{CCE4B3F5-895D-7C88-1B3F-8727E6635AC9}"/>
          </ac:spMkLst>
        </pc:spChg>
        <pc:spChg chg="mod">
          <ac:chgData name="David Butler" userId="1d4169bac4fa5473" providerId="LiveId" clId="{A7037800-C62F-4299-A06A-B6C5737DA864}" dt="2025-08-06T13:04:41.772" v="258" actId="1076"/>
          <ac:spMkLst>
            <pc:docMk/>
            <pc:sldMk cId="4006559877" sldId="298"/>
            <ac:spMk id="6" creationId="{5FBC5310-5F42-C397-26CC-88FA5A3B74EA}"/>
          </ac:spMkLst>
        </pc:spChg>
        <pc:spChg chg="del">
          <ac:chgData name="David Butler" userId="1d4169bac4fa5473" providerId="LiveId" clId="{A7037800-C62F-4299-A06A-B6C5737DA864}" dt="2025-08-06T13:04:28.290" v="254" actId="478"/>
          <ac:spMkLst>
            <pc:docMk/>
            <pc:sldMk cId="4006559877" sldId="298"/>
            <ac:spMk id="7" creationId="{BCFF12FC-2EFB-56B9-ADF7-3EF4DFF1F2C5}"/>
          </ac:spMkLst>
        </pc:spChg>
        <pc:spChg chg="mod">
          <ac:chgData name="David Butler" userId="1d4169bac4fa5473" providerId="LiveId" clId="{A7037800-C62F-4299-A06A-B6C5737DA864}" dt="2025-08-06T13:04:44.729" v="259" actId="1076"/>
          <ac:spMkLst>
            <pc:docMk/>
            <pc:sldMk cId="4006559877" sldId="298"/>
            <ac:spMk id="8" creationId="{9A1251C9-987C-A3FB-DBA0-729A1DE6B1F8}"/>
          </ac:spMkLst>
        </pc:spChg>
        <pc:spChg chg="mod">
          <ac:chgData name="David Butler" userId="1d4169bac4fa5473" providerId="LiveId" clId="{A7037800-C62F-4299-A06A-B6C5737DA864}" dt="2025-08-06T13:04:34.765" v="256" actId="1076"/>
          <ac:spMkLst>
            <pc:docMk/>
            <pc:sldMk cId="4006559877" sldId="298"/>
            <ac:spMk id="10" creationId="{E3580990-9FAD-F570-95A0-C6027E3D672B}"/>
          </ac:spMkLst>
        </pc:spChg>
        <pc:spChg chg="del">
          <ac:chgData name="David Butler" userId="1d4169bac4fa5473" providerId="LiveId" clId="{A7037800-C62F-4299-A06A-B6C5737DA864}" dt="2025-08-06T13:04:31.209" v="255" actId="478"/>
          <ac:spMkLst>
            <pc:docMk/>
            <pc:sldMk cId="4006559877" sldId="298"/>
            <ac:spMk id="11" creationId="{C51DE990-99D1-10E2-6C89-681C511DE769}"/>
          </ac:spMkLst>
        </pc:spChg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  <pc:spChg chg="mod">
          <ac:chgData name="David Butler" userId="1d4169bac4fa5473" providerId="LiveId" clId="{A7037800-C62F-4299-A06A-B6C5737DA864}" dt="2025-08-06T13:06:43.481" v="290" actId="1076"/>
          <ac:spMkLst>
            <pc:docMk/>
            <pc:sldMk cId="2877572591" sldId="299"/>
            <ac:spMk id="2" creationId="{A3B53297-5A3D-462D-87DC-2E8BFD6329B7}"/>
          </ac:spMkLst>
        </pc:spChg>
        <pc:spChg chg="del mod">
          <ac:chgData name="David Butler" userId="1d4169bac4fa5473" providerId="LiveId" clId="{A7037800-C62F-4299-A06A-B6C5737DA864}" dt="2025-08-06T13:05:31.689" v="269" actId="478"/>
          <ac:spMkLst>
            <pc:docMk/>
            <pc:sldMk cId="2877572591" sldId="299"/>
            <ac:spMk id="3" creationId="{C6C0AE9A-77A2-F12E-4AC8-75F8D355D867}"/>
          </ac:spMkLst>
        </pc:spChg>
        <pc:spChg chg="mod">
          <ac:chgData name="David Butler" userId="1d4169bac4fa5473" providerId="LiveId" clId="{A7037800-C62F-4299-A06A-B6C5737DA864}" dt="2025-08-06T13:05:55.648" v="277" actId="1076"/>
          <ac:spMkLst>
            <pc:docMk/>
            <pc:sldMk cId="2877572591" sldId="299"/>
            <ac:spMk id="4" creationId="{A1F3F6D3-EE9F-2856-1315-57C0F49AA08F}"/>
          </ac:spMkLst>
        </pc:spChg>
        <pc:spChg chg="del">
          <ac:chgData name="David Butler" userId="1d4169bac4fa5473" providerId="LiveId" clId="{A7037800-C62F-4299-A06A-B6C5737DA864}" dt="2025-08-06T13:05:36.859" v="270" actId="478"/>
          <ac:spMkLst>
            <pc:docMk/>
            <pc:sldMk cId="2877572591" sldId="299"/>
            <ac:spMk id="5" creationId="{B276F5F8-81A2-2510-7309-3E3C5F4ABBC3}"/>
          </ac:spMkLst>
        </pc:spChg>
        <pc:spChg chg="mod">
          <ac:chgData name="David Butler" userId="1d4169bac4fa5473" providerId="LiveId" clId="{A7037800-C62F-4299-A06A-B6C5737DA864}" dt="2025-08-06T13:06:17.153" v="283" actId="1076"/>
          <ac:spMkLst>
            <pc:docMk/>
            <pc:sldMk cId="2877572591" sldId="299"/>
            <ac:spMk id="6" creationId="{CC683740-FB49-0036-497C-97F33482905D}"/>
          </ac:spMkLst>
        </pc:spChg>
        <pc:spChg chg="mod">
          <ac:chgData name="David Butler" userId="1d4169bac4fa5473" providerId="LiveId" clId="{A7037800-C62F-4299-A06A-B6C5737DA864}" dt="2025-08-06T13:06:12.282" v="281" actId="1076"/>
          <ac:spMkLst>
            <pc:docMk/>
            <pc:sldMk cId="2877572591" sldId="299"/>
            <ac:spMk id="7" creationId="{54408130-A3C3-D62D-4F29-89AC3F40683D}"/>
          </ac:spMkLst>
        </pc:spChg>
        <pc:spChg chg="mod">
          <ac:chgData name="David Butler" userId="1d4169bac4fa5473" providerId="LiveId" clId="{A7037800-C62F-4299-A06A-B6C5737DA864}" dt="2025-08-06T13:06:14.782" v="282" actId="1076"/>
          <ac:spMkLst>
            <pc:docMk/>
            <pc:sldMk cId="2877572591" sldId="299"/>
            <ac:spMk id="8" creationId="{4928F57B-DB83-80C5-8F22-285199627BFD}"/>
          </ac:spMkLst>
        </pc:spChg>
        <pc:spChg chg="mod">
          <ac:chgData name="David Butler" userId="1d4169bac4fa5473" providerId="LiveId" clId="{A7037800-C62F-4299-A06A-B6C5737DA864}" dt="2025-08-06T13:06:08.854" v="280" actId="1076"/>
          <ac:spMkLst>
            <pc:docMk/>
            <pc:sldMk cId="2877572591" sldId="299"/>
            <ac:spMk id="9" creationId="{73327992-BD7B-A476-28B1-3FB90DF9EDDF}"/>
          </ac:spMkLst>
        </pc:spChg>
        <pc:spChg chg="mod">
          <ac:chgData name="David Butler" userId="1d4169bac4fa5473" providerId="LiveId" clId="{A7037800-C62F-4299-A06A-B6C5737DA864}" dt="2025-08-06T13:06:27.711" v="285" actId="1076"/>
          <ac:spMkLst>
            <pc:docMk/>
            <pc:sldMk cId="2877572591" sldId="299"/>
            <ac:spMk id="10" creationId="{77550DA7-0419-0E9C-D980-3381C0851721}"/>
          </ac:spMkLst>
        </pc:spChg>
        <pc:spChg chg="mod">
          <ac:chgData name="David Butler" userId="1d4169bac4fa5473" providerId="LiveId" clId="{A7037800-C62F-4299-A06A-B6C5737DA864}" dt="2025-08-06T13:06:33.804" v="287" actId="1076"/>
          <ac:spMkLst>
            <pc:docMk/>
            <pc:sldMk cId="2877572591" sldId="299"/>
            <ac:spMk id="11" creationId="{3F1BFA93-552B-855D-6683-ABC12FB0CE67}"/>
          </ac:spMkLst>
        </pc:spChg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  <pc:spChg chg="mod">
          <ac:chgData name="David Butler" userId="1d4169bac4fa5473" providerId="LiveId" clId="{A7037800-C62F-4299-A06A-B6C5737DA864}" dt="2025-08-06T13:07:34.395" v="303" actId="1076"/>
          <ac:spMkLst>
            <pc:docMk/>
            <pc:sldMk cId="2425506548" sldId="300"/>
            <ac:spMk id="2" creationId="{267363B4-5E51-2280-D956-8E6D454750EC}"/>
          </ac:spMkLst>
        </pc:spChg>
        <pc:spChg chg="mod">
          <ac:chgData name="David Butler" userId="1d4169bac4fa5473" providerId="LiveId" clId="{A7037800-C62F-4299-A06A-B6C5737DA864}" dt="2025-08-06T13:07:31.860" v="302" actId="1076"/>
          <ac:spMkLst>
            <pc:docMk/>
            <pc:sldMk cId="2425506548" sldId="300"/>
            <ac:spMk id="3" creationId="{102E9B36-D141-5A58-45A3-9D567D44D1AE}"/>
          </ac:spMkLst>
        </pc:spChg>
        <pc:spChg chg="del">
          <ac:chgData name="David Butler" userId="1d4169bac4fa5473" providerId="LiveId" clId="{A7037800-C62F-4299-A06A-B6C5737DA864}" dt="2025-08-06T13:07:01.807" v="294" actId="478"/>
          <ac:spMkLst>
            <pc:docMk/>
            <pc:sldMk cId="2425506548" sldId="300"/>
            <ac:spMk id="4" creationId="{075E1E08-480F-90B2-61A6-004EC75A7CC3}"/>
          </ac:spMkLst>
        </pc:spChg>
        <pc:spChg chg="mod">
          <ac:chgData name="David Butler" userId="1d4169bac4fa5473" providerId="LiveId" clId="{A7037800-C62F-4299-A06A-B6C5737DA864}" dt="2025-08-06T13:07:15.937" v="298" actId="1076"/>
          <ac:spMkLst>
            <pc:docMk/>
            <pc:sldMk cId="2425506548" sldId="300"/>
            <ac:spMk id="5" creationId="{91EE8A37-5F46-8BB5-15FD-3E9FA67C1DA2}"/>
          </ac:spMkLst>
        </pc:spChg>
        <pc:spChg chg="del">
          <ac:chgData name="David Butler" userId="1d4169bac4fa5473" providerId="LiveId" clId="{A7037800-C62F-4299-A06A-B6C5737DA864}" dt="2025-08-06T13:06:54.986" v="291" actId="478"/>
          <ac:spMkLst>
            <pc:docMk/>
            <pc:sldMk cId="2425506548" sldId="300"/>
            <ac:spMk id="6" creationId="{0E804BEF-B72A-8F4B-C352-80312E60BD4E}"/>
          </ac:spMkLst>
        </pc:spChg>
        <pc:spChg chg="add del mod">
          <ac:chgData name="David Butler" userId="1d4169bac4fa5473" providerId="LiveId" clId="{A7037800-C62F-4299-A06A-B6C5737DA864}" dt="2025-08-06T13:07:29.174" v="301" actId="1076"/>
          <ac:spMkLst>
            <pc:docMk/>
            <pc:sldMk cId="2425506548" sldId="300"/>
            <ac:spMk id="7" creationId="{C98C4C41-9D8D-7F0D-48A9-6D39EE118B3F}"/>
          </ac:spMkLst>
        </pc:spChg>
        <pc:spChg chg="mod">
          <ac:chgData name="David Butler" userId="1d4169bac4fa5473" providerId="LiveId" clId="{A7037800-C62F-4299-A06A-B6C5737DA864}" dt="2025-08-06T13:07:20.156" v="299" actId="1076"/>
          <ac:spMkLst>
            <pc:docMk/>
            <pc:sldMk cId="2425506548" sldId="300"/>
            <ac:spMk id="8" creationId="{DDCAC8BA-F4DA-D067-ABC2-4B99E53C63DD}"/>
          </ac:spMkLst>
        </pc:spChg>
        <pc:spChg chg="mod">
          <ac:chgData name="David Butler" userId="1d4169bac4fa5473" providerId="LiveId" clId="{A7037800-C62F-4299-A06A-B6C5737DA864}" dt="2025-08-06T13:07:24.683" v="300" actId="1076"/>
          <ac:spMkLst>
            <pc:docMk/>
            <pc:sldMk cId="2425506548" sldId="300"/>
            <ac:spMk id="9" creationId="{AFF94EA3-E847-E7B4-CC1C-51EF7B74AD8E}"/>
          </ac:spMkLst>
        </pc:spChg>
        <pc:spChg chg="mod">
          <ac:chgData name="David Butler" userId="1d4169bac4fa5473" providerId="LiveId" clId="{A7037800-C62F-4299-A06A-B6C5737DA864}" dt="2025-08-06T13:07:13.171" v="297" actId="1076"/>
          <ac:spMkLst>
            <pc:docMk/>
            <pc:sldMk cId="2425506548" sldId="300"/>
            <ac:spMk id="10" creationId="{1454E4B9-1321-9DBB-F715-4AFA8E55CAEF}"/>
          </ac:spMkLst>
        </pc:spChg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  <pc:spChg chg="del">
          <ac:chgData name="David Butler" userId="1d4169bac4fa5473" providerId="LiveId" clId="{A7037800-C62F-4299-A06A-B6C5737DA864}" dt="2025-08-06T13:03:26.421" v="241" actId="478"/>
          <ac:spMkLst>
            <pc:docMk/>
            <pc:sldMk cId="2717723411" sldId="301"/>
            <ac:spMk id="2" creationId="{391A5F03-555F-7C2A-6E03-1653F0C38FD2}"/>
          </ac:spMkLst>
        </pc:spChg>
        <pc:spChg chg="mod">
          <ac:chgData name="David Butler" userId="1d4169bac4fa5473" providerId="LiveId" clId="{A7037800-C62F-4299-A06A-B6C5737DA864}" dt="2025-08-06T13:03:32.285" v="243" actId="1076"/>
          <ac:spMkLst>
            <pc:docMk/>
            <pc:sldMk cId="2717723411" sldId="301"/>
            <ac:spMk id="3" creationId="{0168DFF8-471D-2B21-8027-5A9B3CE28FA3}"/>
          </ac:spMkLst>
        </pc:spChg>
        <pc:spChg chg="mod">
          <ac:chgData name="David Butler" userId="1d4169bac4fa5473" providerId="LiveId" clId="{A7037800-C62F-4299-A06A-B6C5737DA864}" dt="2025-08-06T13:03:29.576" v="242" actId="1076"/>
          <ac:spMkLst>
            <pc:docMk/>
            <pc:sldMk cId="2717723411" sldId="301"/>
            <ac:spMk id="6" creationId="{60277617-6DB4-A857-85D2-3CE75EC014FC}"/>
          </ac:spMkLst>
        </pc:spChg>
        <pc:spChg chg="del">
          <ac:chgData name="David Butler" userId="1d4169bac4fa5473" providerId="LiveId" clId="{A7037800-C62F-4299-A06A-B6C5737DA864}" dt="2025-08-06T13:03:21.342" v="240" actId="478"/>
          <ac:spMkLst>
            <pc:docMk/>
            <pc:sldMk cId="2717723411" sldId="301"/>
            <ac:spMk id="9" creationId="{1764F539-FF42-D732-405A-203E41DE32A0}"/>
          </ac:spMkLst>
        </pc:spChg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C900ADA7-DB91-4A62-95E0-7FC79A60D8AA}"/>
    <pc:docChg chg="undo custSel addSld delSld modSld sldOrd">
      <pc:chgData name="David Butler" userId="1d4169bac4fa5473" providerId="LiveId" clId="{C900ADA7-DB91-4A62-95E0-7FC79A60D8AA}" dt="2025-08-06T14:44:18.692" v="290" actId="1076"/>
      <pc:docMkLst>
        <pc:docMk/>
      </pc:docMkLst>
      <pc:sldChg chg="modSp mod ord">
        <pc:chgData name="David Butler" userId="1d4169bac4fa5473" providerId="LiveId" clId="{C900ADA7-DB91-4A62-95E0-7FC79A60D8AA}" dt="2025-08-06T14:41:17.806" v="192"/>
        <pc:sldMkLst>
          <pc:docMk/>
          <pc:sldMk cId="382111458" sldId="269"/>
        </pc:sldMkLst>
        <pc:spChg chg="mod">
          <ac:chgData name="David Butler" userId="1d4169bac4fa5473" providerId="LiveId" clId="{C900ADA7-DB91-4A62-95E0-7FC79A60D8AA}" dt="2025-08-06T14:41:11.063" v="183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del">
        <pc:chgData name="David Butler" userId="1d4169bac4fa5473" providerId="LiveId" clId="{C900ADA7-DB91-4A62-95E0-7FC79A60D8AA}" dt="2025-08-06T14:42:04.245" v="232" actId="47"/>
        <pc:sldMkLst>
          <pc:docMk/>
          <pc:sldMk cId="600683253" sldId="270"/>
        </pc:sldMkLst>
      </pc:sldChg>
      <pc:sldChg chg="del">
        <pc:chgData name="David Butler" userId="1d4169bac4fa5473" providerId="LiveId" clId="{C900ADA7-DB91-4A62-95E0-7FC79A60D8AA}" dt="2025-08-06T14:42:04.840" v="233" actId="47"/>
        <pc:sldMkLst>
          <pc:docMk/>
          <pc:sldMk cId="1440179092" sldId="271"/>
        </pc:sldMkLst>
      </pc:sldChg>
      <pc:sldChg chg="del">
        <pc:chgData name="David Butler" userId="1d4169bac4fa5473" providerId="LiveId" clId="{C900ADA7-DB91-4A62-95E0-7FC79A60D8AA}" dt="2025-08-06T14:42:05.397" v="234" actId="47"/>
        <pc:sldMkLst>
          <pc:docMk/>
          <pc:sldMk cId="2412835760" sldId="272"/>
        </pc:sldMkLst>
      </pc:sldChg>
      <pc:sldChg chg="del">
        <pc:chgData name="David Butler" userId="1d4169bac4fa5473" providerId="LiveId" clId="{C900ADA7-DB91-4A62-95E0-7FC79A60D8AA}" dt="2025-08-06T14:42:06.325" v="235" actId="47"/>
        <pc:sldMkLst>
          <pc:docMk/>
          <pc:sldMk cId="2880101976" sldId="273"/>
        </pc:sldMkLst>
      </pc:sldChg>
      <pc:sldChg chg="modSp mod">
        <pc:chgData name="David Butler" userId="1d4169bac4fa5473" providerId="LiveId" clId="{C900ADA7-DB91-4A62-95E0-7FC79A60D8AA}" dt="2025-08-06T14:38:48.792" v="99" actId="1076"/>
        <pc:sldMkLst>
          <pc:docMk/>
          <pc:sldMk cId="433527640" sldId="284"/>
        </pc:sldMkLst>
        <pc:spChg chg="mod">
          <ac:chgData name="David Butler" userId="1d4169bac4fa5473" providerId="LiveId" clId="{C900ADA7-DB91-4A62-95E0-7FC79A60D8AA}" dt="2025-08-06T14:38:17.196" v="56" actId="1076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900ADA7-DB91-4A62-95E0-7FC79A60D8AA}" dt="2025-08-06T14:38:48.792" v="99" actId="1076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900ADA7-DB91-4A62-95E0-7FC79A60D8AA}" dt="2025-08-06T14:43:14.723" v="269" actId="1076"/>
        <pc:sldMkLst>
          <pc:docMk/>
          <pc:sldMk cId="2013782049" sldId="288"/>
        </pc:sldMkLst>
        <pc:spChg chg="mod">
          <ac:chgData name="David Butler" userId="1d4169bac4fa5473" providerId="LiveId" clId="{C900ADA7-DB91-4A62-95E0-7FC79A60D8AA}" dt="2025-08-06T14:43:14.723" v="269" actId="1076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C900ADA7-DB91-4A62-95E0-7FC79A60D8AA}" dt="2025-08-06T14:43:05.997" v="266" actId="1076"/>
          <ac:spMkLst>
            <pc:docMk/>
            <pc:sldMk cId="2013782049" sldId="288"/>
            <ac:spMk id="4" creationId="{75B4E6B2-3C46-C660-D206-6311C2FF81A4}"/>
          </ac:spMkLst>
        </pc:spChg>
        <pc:spChg chg="del mod">
          <ac:chgData name="David Butler" userId="1d4169bac4fa5473" providerId="LiveId" clId="{C900ADA7-DB91-4A62-95E0-7FC79A60D8AA}" dt="2025-08-06T14:39:03.897" v="110" actId="478"/>
          <ac:spMkLst>
            <pc:docMk/>
            <pc:sldMk cId="2013782049" sldId="288"/>
            <ac:spMk id="5" creationId="{772D8873-4467-9275-C8B5-B875B7D9FCAC}"/>
          </ac:spMkLst>
        </pc:spChg>
        <pc:spChg chg="mod">
          <ac:chgData name="David Butler" userId="1d4169bac4fa5473" providerId="LiveId" clId="{C900ADA7-DB91-4A62-95E0-7FC79A60D8AA}" dt="2025-08-06T14:43:04.067" v="265" actId="1076"/>
          <ac:spMkLst>
            <pc:docMk/>
            <pc:sldMk cId="2013782049" sldId="288"/>
            <ac:spMk id="7" creationId="{3B3DB203-654A-7641-5AE4-AEDBD3BA43A7}"/>
          </ac:spMkLst>
        </pc:spChg>
        <pc:spChg chg="del mod">
          <ac:chgData name="David Butler" userId="1d4169bac4fa5473" providerId="LiveId" clId="{C900ADA7-DB91-4A62-95E0-7FC79A60D8AA}" dt="2025-08-06T14:43:01.930" v="264" actId="478"/>
          <ac:spMkLst>
            <pc:docMk/>
            <pc:sldMk cId="2013782049" sldId="288"/>
            <ac:spMk id="8" creationId="{D61D9D51-2DC8-EB45-7CA6-1A7C03D8AA47}"/>
          </ac:spMkLst>
        </pc:spChg>
        <pc:spChg chg="add del mod">
          <ac:chgData name="David Butler" userId="1d4169bac4fa5473" providerId="LiveId" clId="{C900ADA7-DB91-4A62-95E0-7FC79A60D8AA}" dt="2025-08-06T14:43:08.161" v="267" actId="1076"/>
          <ac:spMkLst>
            <pc:docMk/>
            <pc:sldMk cId="2013782049" sldId="288"/>
            <ac:spMk id="9" creationId="{3F31409A-6B84-09CA-0B69-8E7D2F16486D}"/>
          </ac:spMkLst>
        </pc:spChg>
        <pc:spChg chg="del mod">
          <ac:chgData name="David Butler" userId="1d4169bac4fa5473" providerId="LiveId" clId="{C900ADA7-DB91-4A62-95E0-7FC79A60D8AA}" dt="2025-08-06T14:42:54.376" v="259" actId="478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C900ADA7-DB91-4A62-95E0-7FC79A60D8AA}" dt="2025-08-06T14:43:12.252" v="268" actId="1076"/>
          <ac:spMkLst>
            <pc:docMk/>
            <pc:sldMk cId="2013782049" sldId="288"/>
            <ac:spMk id="11" creationId="{7EAF4343-30D2-BDED-2003-FBD47C56CE97}"/>
          </ac:spMkLst>
        </pc:spChg>
      </pc:sldChg>
      <pc:sldChg chg="del">
        <pc:chgData name="David Butler" userId="1d4169bac4fa5473" providerId="LiveId" clId="{C900ADA7-DB91-4A62-95E0-7FC79A60D8AA}" dt="2025-08-06T14:42:01.904" v="228" actId="47"/>
        <pc:sldMkLst>
          <pc:docMk/>
          <pc:sldMk cId="2066152977" sldId="292"/>
        </pc:sldMkLst>
      </pc:sldChg>
      <pc:sldChg chg="del">
        <pc:chgData name="David Butler" userId="1d4169bac4fa5473" providerId="LiveId" clId="{C900ADA7-DB91-4A62-95E0-7FC79A60D8AA}" dt="2025-08-06T14:42:02.414" v="229" actId="47"/>
        <pc:sldMkLst>
          <pc:docMk/>
          <pc:sldMk cId="2680864735" sldId="293"/>
        </pc:sldMkLst>
      </pc:sldChg>
      <pc:sldChg chg="del">
        <pc:chgData name="David Butler" userId="1d4169bac4fa5473" providerId="LiveId" clId="{C900ADA7-DB91-4A62-95E0-7FC79A60D8AA}" dt="2025-08-06T14:42:02.985" v="230" actId="47"/>
        <pc:sldMkLst>
          <pc:docMk/>
          <pc:sldMk cId="741386051" sldId="294"/>
        </pc:sldMkLst>
      </pc:sldChg>
      <pc:sldChg chg="del">
        <pc:chgData name="David Butler" userId="1d4169bac4fa5473" providerId="LiveId" clId="{C900ADA7-DB91-4A62-95E0-7FC79A60D8AA}" dt="2025-08-06T14:42:03.510" v="231" actId="47"/>
        <pc:sldMkLst>
          <pc:docMk/>
          <pc:sldMk cId="712021484" sldId="295"/>
        </pc:sldMkLst>
      </pc:sldChg>
      <pc:sldChg chg="del">
        <pc:chgData name="David Butler" userId="1d4169bac4fa5473" providerId="LiveId" clId="{C900ADA7-DB91-4A62-95E0-7FC79A60D8AA}" dt="2025-08-06T14:42:01.598" v="227" actId="47"/>
        <pc:sldMkLst>
          <pc:docMk/>
          <pc:sldMk cId="1236964882" sldId="296"/>
        </pc:sldMkLst>
      </pc:sldChg>
      <pc:sldChg chg="modSp add mod">
        <pc:chgData name="David Butler" userId="1d4169bac4fa5473" providerId="LiveId" clId="{C900ADA7-DB91-4A62-95E0-7FC79A60D8AA}" dt="2025-08-06T14:41:22.367" v="199" actId="20577"/>
        <pc:sldMkLst>
          <pc:docMk/>
          <pc:sldMk cId="3535276671" sldId="297"/>
        </pc:sldMkLst>
        <pc:spChg chg="mod">
          <ac:chgData name="David Butler" userId="1d4169bac4fa5473" providerId="LiveId" clId="{C900ADA7-DB91-4A62-95E0-7FC79A60D8AA}" dt="2025-08-06T14:41:22.367" v="199" actId="20577"/>
          <ac:spMkLst>
            <pc:docMk/>
            <pc:sldMk cId="3535276671" sldId="297"/>
            <ac:spMk id="2" creationId="{2FF062F1-9DDF-36E5-A1F3-CB37404848D9}"/>
          </ac:spMkLst>
        </pc:spChg>
      </pc:sldChg>
      <pc:sldChg chg="del">
        <pc:chgData name="David Butler" userId="1d4169bac4fa5473" providerId="LiveId" clId="{C900ADA7-DB91-4A62-95E0-7FC79A60D8AA}" dt="2025-08-06T14:40:59.446" v="170" actId="47"/>
        <pc:sldMkLst>
          <pc:docMk/>
          <pc:sldMk cId="3721678615" sldId="297"/>
        </pc:sldMkLst>
      </pc:sldChg>
      <pc:sldChg chg="modSp add mod">
        <pc:chgData name="David Butler" userId="1d4169bac4fa5473" providerId="LiveId" clId="{C900ADA7-DB91-4A62-95E0-7FC79A60D8AA}" dt="2025-08-06T14:41:30.017" v="204" actId="1076"/>
        <pc:sldMkLst>
          <pc:docMk/>
          <pc:sldMk cId="2276822275" sldId="298"/>
        </pc:sldMkLst>
        <pc:spChg chg="mod">
          <ac:chgData name="David Butler" userId="1d4169bac4fa5473" providerId="LiveId" clId="{C900ADA7-DB91-4A62-95E0-7FC79A60D8AA}" dt="2025-08-06T14:41:30.017" v="204" actId="1076"/>
          <ac:spMkLst>
            <pc:docMk/>
            <pc:sldMk cId="2276822275" sldId="298"/>
            <ac:spMk id="2" creationId="{0BA7F35D-7B49-F407-F43D-DA3F26BDBC74}"/>
          </ac:spMkLst>
        </pc:spChg>
      </pc:sldChg>
      <pc:sldChg chg="del">
        <pc:chgData name="David Butler" userId="1d4169bac4fa5473" providerId="LiveId" clId="{C900ADA7-DB91-4A62-95E0-7FC79A60D8AA}" dt="2025-08-06T14:40:59.921" v="171" actId="47"/>
        <pc:sldMkLst>
          <pc:docMk/>
          <pc:sldMk cId="4006559877" sldId="298"/>
        </pc:sldMkLst>
      </pc:sldChg>
      <pc:sldChg chg="modSp add mod">
        <pc:chgData name="David Butler" userId="1d4169bac4fa5473" providerId="LiveId" clId="{C900ADA7-DB91-4A62-95E0-7FC79A60D8AA}" dt="2025-08-06T14:41:35.884" v="207" actId="20577"/>
        <pc:sldMkLst>
          <pc:docMk/>
          <pc:sldMk cId="1063901860" sldId="299"/>
        </pc:sldMkLst>
        <pc:spChg chg="mod">
          <ac:chgData name="David Butler" userId="1d4169bac4fa5473" providerId="LiveId" clId="{C900ADA7-DB91-4A62-95E0-7FC79A60D8AA}" dt="2025-08-06T14:41:35.884" v="207" actId="20577"/>
          <ac:spMkLst>
            <pc:docMk/>
            <pc:sldMk cId="1063901860" sldId="299"/>
            <ac:spMk id="2" creationId="{A7DE71C1-1618-F33E-0F1A-7432C1E9514E}"/>
          </ac:spMkLst>
        </pc:spChg>
      </pc:sldChg>
      <pc:sldChg chg="del">
        <pc:chgData name="David Butler" userId="1d4169bac4fa5473" providerId="LiveId" clId="{C900ADA7-DB91-4A62-95E0-7FC79A60D8AA}" dt="2025-08-06T14:41:00.312" v="172" actId="47"/>
        <pc:sldMkLst>
          <pc:docMk/>
          <pc:sldMk cId="2877572591" sldId="299"/>
        </pc:sldMkLst>
      </pc:sldChg>
      <pc:sldChg chg="modSp add mod">
        <pc:chgData name="David Butler" userId="1d4169bac4fa5473" providerId="LiveId" clId="{C900ADA7-DB91-4A62-95E0-7FC79A60D8AA}" dt="2025-08-06T14:41:41.120" v="212" actId="20577"/>
        <pc:sldMkLst>
          <pc:docMk/>
          <pc:sldMk cId="729560725" sldId="300"/>
        </pc:sldMkLst>
        <pc:spChg chg="mod">
          <ac:chgData name="David Butler" userId="1d4169bac4fa5473" providerId="LiveId" clId="{C900ADA7-DB91-4A62-95E0-7FC79A60D8AA}" dt="2025-08-06T14:41:41.120" v="212" actId="20577"/>
          <ac:spMkLst>
            <pc:docMk/>
            <pc:sldMk cId="729560725" sldId="300"/>
            <ac:spMk id="2" creationId="{4723E37C-DECF-30B8-BB71-9EEB56E82405}"/>
          </ac:spMkLst>
        </pc:spChg>
      </pc:sldChg>
      <pc:sldChg chg="del">
        <pc:chgData name="David Butler" userId="1d4169bac4fa5473" providerId="LiveId" clId="{C900ADA7-DB91-4A62-95E0-7FC79A60D8AA}" dt="2025-08-06T14:41:00.739" v="173" actId="47"/>
        <pc:sldMkLst>
          <pc:docMk/>
          <pc:sldMk cId="2425506548" sldId="300"/>
        </pc:sldMkLst>
      </pc:sldChg>
      <pc:sldChg chg="del">
        <pc:chgData name="David Butler" userId="1d4169bac4fa5473" providerId="LiveId" clId="{C900ADA7-DB91-4A62-95E0-7FC79A60D8AA}" dt="2025-08-06T14:41:01.314" v="174" actId="47"/>
        <pc:sldMkLst>
          <pc:docMk/>
          <pc:sldMk cId="2717723411" sldId="301"/>
        </pc:sldMkLst>
      </pc:sldChg>
      <pc:sldChg chg="modSp add mod">
        <pc:chgData name="David Butler" userId="1d4169bac4fa5473" providerId="LiveId" clId="{C900ADA7-DB91-4A62-95E0-7FC79A60D8AA}" dt="2025-08-06T14:41:46.217" v="217" actId="20577"/>
        <pc:sldMkLst>
          <pc:docMk/>
          <pc:sldMk cId="3012041168" sldId="301"/>
        </pc:sldMkLst>
        <pc:spChg chg="mod">
          <ac:chgData name="David Butler" userId="1d4169bac4fa5473" providerId="LiveId" clId="{C900ADA7-DB91-4A62-95E0-7FC79A60D8AA}" dt="2025-08-06T14:41:46.217" v="217" actId="20577"/>
          <ac:spMkLst>
            <pc:docMk/>
            <pc:sldMk cId="3012041168" sldId="301"/>
            <ac:spMk id="2" creationId="{110EFBF3-2000-61A0-9662-2A5114DCFFDE}"/>
          </ac:spMkLst>
        </pc:spChg>
      </pc:sldChg>
      <pc:sldChg chg="modSp add mod">
        <pc:chgData name="David Butler" userId="1d4169bac4fa5473" providerId="LiveId" clId="{C900ADA7-DB91-4A62-95E0-7FC79A60D8AA}" dt="2025-08-06T14:41:57.189" v="225" actId="1076"/>
        <pc:sldMkLst>
          <pc:docMk/>
          <pc:sldMk cId="2624598140" sldId="302"/>
        </pc:sldMkLst>
        <pc:spChg chg="mod">
          <ac:chgData name="David Butler" userId="1d4169bac4fa5473" providerId="LiveId" clId="{C900ADA7-DB91-4A62-95E0-7FC79A60D8AA}" dt="2025-08-06T14:41:57.189" v="225" actId="1076"/>
          <ac:spMkLst>
            <pc:docMk/>
            <pc:sldMk cId="2624598140" sldId="302"/>
            <ac:spMk id="2" creationId="{03C2291A-65D5-ADCD-562D-826AD3EF6E67}"/>
          </ac:spMkLst>
        </pc:spChg>
      </pc:sldChg>
      <pc:sldChg chg="delSp modSp add mod">
        <pc:chgData name="David Butler" userId="1d4169bac4fa5473" providerId="LiveId" clId="{C900ADA7-DB91-4A62-95E0-7FC79A60D8AA}" dt="2025-08-06T14:43:34.912" v="277" actId="1076"/>
        <pc:sldMkLst>
          <pc:docMk/>
          <pc:sldMk cId="1015327989" sldId="303"/>
        </pc:sldMkLst>
        <pc:spChg chg="del">
          <ac:chgData name="David Butler" userId="1d4169bac4fa5473" providerId="LiveId" clId="{C900ADA7-DB91-4A62-95E0-7FC79A60D8AA}" dt="2025-08-06T14:43:21.164" v="270" actId="478"/>
          <ac:spMkLst>
            <pc:docMk/>
            <pc:sldMk cId="1015327989" sldId="303"/>
            <ac:spMk id="2" creationId="{52A3A0D6-ED26-7AE0-BA04-0D6B05D45D4F}"/>
          </ac:spMkLst>
        </pc:spChg>
        <pc:spChg chg="mod">
          <ac:chgData name="David Butler" userId="1d4169bac4fa5473" providerId="LiveId" clId="{C900ADA7-DB91-4A62-95E0-7FC79A60D8AA}" dt="2025-08-06T14:43:31.272" v="275" actId="1076"/>
          <ac:spMkLst>
            <pc:docMk/>
            <pc:sldMk cId="1015327989" sldId="303"/>
            <ac:spMk id="4" creationId="{E15E22FB-EC5F-A88C-B39B-EEEBAC47E732}"/>
          </ac:spMkLst>
        </pc:spChg>
        <pc:spChg chg="mod">
          <ac:chgData name="David Butler" userId="1d4169bac4fa5473" providerId="LiveId" clId="{C900ADA7-DB91-4A62-95E0-7FC79A60D8AA}" dt="2025-08-06T14:43:33.136" v="276" actId="1076"/>
          <ac:spMkLst>
            <pc:docMk/>
            <pc:sldMk cId="1015327989" sldId="303"/>
            <ac:spMk id="7" creationId="{E8BD1790-8154-37A8-4E97-B61B6570E02D}"/>
          </ac:spMkLst>
        </pc:spChg>
        <pc:spChg chg="mod">
          <ac:chgData name="David Butler" userId="1d4169bac4fa5473" providerId="LiveId" clId="{C900ADA7-DB91-4A62-95E0-7FC79A60D8AA}" dt="2025-08-06T14:43:29.144" v="274" actId="1076"/>
          <ac:spMkLst>
            <pc:docMk/>
            <pc:sldMk cId="1015327989" sldId="303"/>
            <ac:spMk id="8" creationId="{BB2B206D-A7DC-E91C-F69C-9788A54B221E}"/>
          </ac:spMkLst>
        </pc:spChg>
        <pc:spChg chg="mod">
          <ac:chgData name="David Butler" userId="1d4169bac4fa5473" providerId="LiveId" clId="{C900ADA7-DB91-4A62-95E0-7FC79A60D8AA}" dt="2025-08-06T14:43:27.426" v="273" actId="1076"/>
          <ac:spMkLst>
            <pc:docMk/>
            <pc:sldMk cId="1015327989" sldId="303"/>
            <ac:spMk id="9" creationId="{50E416A5-6098-AF82-DF8B-84BB4DC78263}"/>
          </ac:spMkLst>
        </pc:spChg>
        <pc:spChg chg="mod">
          <ac:chgData name="David Butler" userId="1d4169bac4fa5473" providerId="LiveId" clId="{C900ADA7-DB91-4A62-95E0-7FC79A60D8AA}" dt="2025-08-06T14:43:34.912" v="277" actId="1076"/>
          <ac:spMkLst>
            <pc:docMk/>
            <pc:sldMk cId="1015327989" sldId="303"/>
            <ac:spMk id="10" creationId="{EE71018C-405C-D57F-EBAB-C157776DB29C}"/>
          </ac:spMkLst>
        </pc:spChg>
        <pc:spChg chg="del mod">
          <ac:chgData name="David Butler" userId="1d4169bac4fa5473" providerId="LiveId" clId="{C900ADA7-DB91-4A62-95E0-7FC79A60D8AA}" dt="2025-08-06T14:43:24.515" v="272" actId="478"/>
          <ac:spMkLst>
            <pc:docMk/>
            <pc:sldMk cId="1015327989" sldId="303"/>
            <ac:spMk id="11" creationId="{64743DB1-F922-C7A3-3A43-8F4AF38DF6D5}"/>
          </ac:spMkLst>
        </pc:spChg>
      </pc:sldChg>
      <pc:sldChg chg="add del">
        <pc:chgData name="David Butler" userId="1d4169bac4fa5473" providerId="LiveId" clId="{C900ADA7-DB91-4A62-95E0-7FC79A60D8AA}" dt="2025-08-06T14:42:20.261" v="243" actId="47"/>
        <pc:sldMkLst>
          <pc:docMk/>
          <pc:sldMk cId="1283283761" sldId="303"/>
        </pc:sldMkLst>
      </pc:sldChg>
      <pc:sldChg chg="add del">
        <pc:chgData name="David Butler" userId="1d4169bac4fa5473" providerId="LiveId" clId="{C900ADA7-DB91-4A62-95E0-7FC79A60D8AA}" dt="2025-08-06T14:42:01.349" v="226" actId="47"/>
        <pc:sldMkLst>
          <pc:docMk/>
          <pc:sldMk cId="1942803159" sldId="303"/>
        </pc:sldMkLst>
      </pc:sldChg>
      <pc:sldChg chg="add del">
        <pc:chgData name="David Butler" userId="1d4169bac4fa5473" providerId="LiveId" clId="{C900ADA7-DB91-4A62-95E0-7FC79A60D8AA}" dt="2025-08-06T14:42:20.974" v="244" actId="47"/>
        <pc:sldMkLst>
          <pc:docMk/>
          <pc:sldMk cId="1087400629" sldId="304"/>
        </pc:sldMkLst>
      </pc:sldChg>
      <pc:sldChg chg="delSp modSp add mod">
        <pc:chgData name="David Butler" userId="1d4169bac4fa5473" providerId="LiveId" clId="{C900ADA7-DB91-4A62-95E0-7FC79A60D8AA}" dt="2025-08-06T14:43:51.943" v="282" actId="1076"/>
        <pc:sldMkLst>
          <pc:docMk/>
          <pc:sldMk cId="3344242042" sldId="304"/>
        </pc:sldMkLst>
        <pc:spChg chg="mod">
          <ac:chgData name="David Butler" userId="1d4169bac4fa5473" providerId="LiveId" clId="{C900ADA7-DB91-4A62-95E0-7FC79A60D8AA}" dt="2025-08-06T14:43:47.106" v="281" actId="1076"/>
          <ac:spMkLst>
            <pc:docMk/>
            <pc:sldMk cId="3344242042" sldId="304"/>
            <ac:spMk id="2" creationId="{9F3A2F82-55D6-F7FF-69AC-0F1E8DDA0635}"/>
          </ac:spMkLst>
        </pc:spChg>
        <pc:spChg chg="del">
          <ac:chgData name="David Butler" userId="1d4169bac4fa5473" providerId="LiveId" clId="{C900ADA7-DB91-4A62-95E0-7FC79A60D8AA}" dt="2025-08-06T14:43:38.248" v="278" actId="478"/>
          <ac:spMkLst>
            <pc:docMk/>
            <pc:sldMk cId="3344242042" sldId="304"/>
            <ac:spMk id="4" creationId="{8857D08A-6A23-D876-41EB-B16A54A2BE6C}"/>
          </ac:spMkLst>
        </pc:spChg>
        <pc:spChg chg="mod">
          <ac:chgData name="David Butler" userId="1d4169bac4fa5473" providerId="LiveId" clId="{C900ADA7-DB91-4A62-95E0-7FC79A60D8AA}" dt="2025-08-06T14:43:51.943" v="282" actId="1076"/>
          <ac:spMkLst>
            <pc:docMk/>
            <pc:sldMk cId="3344242042" sldId="304"/>
            <ac:spMk id="7" creationId="{B01012F7-388C-9D9E-E526-EFBFFF1B2EC0}"/>
          </ac:spMkLst>
        </pc:spChg>
        <pc:spChg chg="del">
          <ac:chgData name="David Butler" userId="1d4169bac4fa5473" providerId="LiveId" clId="{C900ADA7-DB91-4A62-95E0-7FC79A60D8AA}" dt="2025-08-06T14:43:40.479" v="279" actId="478"/>
          <ac:spMkLst>
            <pc:docMk/>
            <pc:sldMk cId="3344242042" sldId="304"/>
            <ac:spMk id="9" creationId="{D6D31452-E2B9-8EDB-6806-399B947B7FBA}"/>
          </ac:spMkLst>
        </pc:spChg>
        <pc:spChg chg="mod">
          <ac:chgData name="David Butler" userId="1d4169bac4fa5473" providerId="LiveId" clId="{C900ADA7-DB91-4A62-95E0-7FC79A60D8AA}" dt="2025-08-06T14:43:45.116" v="280" actId="1076"/>
          <ac:spMkLst>
            <pc:docMk/>
            <pc:sldMk cId="3344242042" sldId="304"/>
            <ac:spMk id="11" creationId="{93E20F2C-A170-56EE-962E-7143F6157F73}"/>
          </ac:spMkLst>
        </pc:spChg>
      </pc:sldChg>
      <pc:sldChg chg="delSp modSp add mod">
        <pc:chgData name="David Butler" userId="1d4169bac4fa5473" providerId="LiveId" clId="{C900ADA7-DB91-4A62-95E0-7FC79A60D8AA}" dt="2025-08-06T14:44:18.692" v="290" actId="1076"/>
        <pc:sldMkLst>
          <pc:docMk/>
          <pc:sldMk cId="911323042" sldId="305"/>
        </pc:sldMkLst>
        <pc:spChg chg="del">
          <ac:chgData name="David Butler" userId="1d4169bac4fa5473" providerId="LiveId" clId="{C900ADA7-DB91-4A62-95E0-7FC79A60D8AA}" dt="2025-08-06T14:44:06.141" v="286" actId="478"/>
          <ac:spMkLst>
            <pc:docMk/>
            <pc:sldMk cId="911323042" sldId="305"/>
            <ac:spMk id="2" creationId="{6DD36F06-6431-DC15-3F38-DD59816BE3E2}"/>
          </ac:spMkLst>
        </pc:spChg>
        <pc:spChg chg="mod">
          <ac:chgData name="David Butler" userId="1d4169bac4fa5473" providerId="LiveId" clId="{C900ADA7-DB91-4A62-95E0-7FC79A60D8AA}" dt="2025-08-06T14:44:12.402" v="288" actId="1076"/>
          <ac:spMkLst>
            <pc:docMk/>
            <pc:sldMk cId="911323042" sldId="305"/>
            <ac:spMk id="4" creationId="{4AE918E3-F250-8B9F-57CE-646525648A2D}"/>
          </ac:spMkLst>
        </pc:spChg>
        <pc:spChg chg="del mod">
          <ac:chgData name="David Butler" userId="1d4169bac4fa5473" providerId="LiveId" clId="{C900ADA7-DB91-4A62-95E0-7FC79A60D8AA}" dt="2025-08-06T14:44:03.674" v="285" actId="478"/>
          <ac:spMkLst>
            <pc:docMk/>
            <pc:sldMk cId="911323042" sldId="305"/>
            <ac:spMk id="7" creationId="{EEDA0162-E5E2-880B-C7FF-B43CB890B121}"/>
          </ac:spMkLst>
        </pc:spChg>
        <pc:spChg chg="mod">
          <ac:chgData name="David Butler" userId="1d4169bac4fa5473" providerId="LiveId" clId="{C900ADA7-DB91-4A62-95E0-7FC79A60D8AA}" dt="2025-08-06T14:44:18.692" v="290" actId="1076"/>
          <ac:spMkLst>
            <pc:docMk/>
            <pc:sldMk cId="911323042" sldId="305"/>
            <ac:spMk id="8" creationId="{AAAB4D65-9079-A856-D120-3080E2A1BEF9}"/>
          </ac:spMkLst>
        </pc:spChg>
        <pc:spChg chg="mod">
          <ac:chgData name="David Butler" userId="1d4169bac4fa5473" providerId="LiveId" clId="{C900ADA7-DB91-4A62-95E0-7FC79A60D8AA}" dt="2025-08-06T14:44:08.820" v="287" actId="1076"/>
          <ac:spMkLst>
            <pc:docMk/>
            <pc:sldMk cId="911323042" sldId="305"/>
            <ac:spMk id="9" creationId="{FE8C1DF4-3287-F32C-964A-A00210CFA4E0}"/>
          </ac:spMkLst>
        </pc:spChg>
        <pc:spChg chg="mod">
          <ac:chgData name="David Butler" userId="1d4169bac4fa5473" providerId="LiveId" clId="{C900ADA7-DB91-4A62-95E0-7FC79A60D8AA}" dt="2025-08-06T14:44:15.040" v="289" actId="1076"/>
          <ac:spMkLst>
            <pc:docMk/>
            <pc:sldMk cId="911323042" sldId="305"/>
            <ac:spMk id="10" creationId="{9D782199-B4B4-4662-61B9-3A48FB46662C}"/>
          </ac:spMkLst>
        </pc:spChg>
      </pc:sldChg>
      <pc:sldChg chg="add del">
        <pc:chgData name="David Butler" userId="1d4169bac4fa5473" providerId="LiveId" clId="{C900ADA7-DB91-4A62-95E0-7FC79A60D8AA}" dt="2025-08-06T14:42:18.976" v="242" actId="47"/>
        <pc:sldMkLst>
          <pc:docMk/>
          <pc:sldMk cId="4098007095" sldId="305"/>
        </pc:sldMkLst>
      </pc:sldChg>
      <pc:sldChg chg="delSp add del mod">
        <pc:chgData name="David Butler" userId="1d4169bac4fa5473" providerId="LiveId" clId="{C900ADA7-DB91-4A62-95E0-7FC79A60D8AA}" dt="2025-08-06T14:42:17.998" v="241" actId="47"/>
        <pc:sldMkLst>
          <pc:docMk/>
          <pc:sldMk cId="284402930" sldId="306"/>
        </pc:sldMkLst>
        <pc:spChg chg="del">
          <ac:chgData name="David Butler" userId="1d4169bac4fa5473" providerId="LiveId" clId="{C900ADA7-DB91-4A62-95E0-7FC79A60D8AA}" dt="2025-08-06T14:42:16.778" v="240" actId="478"/>
          <ac:spMkLst>
            <pc:docMk/>
            <pc:sldMk cId="284402930" sldId="306"/>
            <ac:spMk id="7" creationId="{A2641C81-7CEB-0028-090E-960352B46696}"/>
          </ac:spMkLst>
        </pc:spChg>
      </pc:sldChg>
      <pc:sldChg chg="delSp modSp add mod">
        <pc:chgData name="David Butler" userId="1d4169bac4fa5473" providerId="LiveId" clId="{C900ADA7-DB91-4A62-95E0-7FC79A60D8AA}" dt="2025-08-06T14:42:49.248" v="258" actId="1076"/>
        <pc:sldMkLst>
          <pc:docMk/>
          <pc:sldMk cId="2079231698" sldId="306"/>
        </pc:sldMkLst>
        <pc:spChg chg="mod">
          <ac:chgData name="David Butler" userId="1d4169bac4fa5473" providerId="LiveId" clId="{C900ADA7-DB91-4A62-95E0-7FC79A60D8AA}" dt="2025-08-06T14:42:44.995" v="256" actId="1076"/>
          <ac:spMkLst>
            <pc:docMk/>
            <pc:sldMk cId="2079231698" sldId="306"/>
            <ac:spMk id="2" creationId="{3CED9D0E-0CB1-3E5C-0014-9F8359DC1F2A}"/>
          </ac:spMkLst>
        </pc:spChg>
        <pc:spChg chg="del">
          <ac:chgData name="David Butler" userId="1d4169bac4fa5473" providerId="LiveId" clId="{C900ADA7-DB91-4A62-95E0-7FC79A60D8AA}" dt="2025-08-06T14:42:35.767" v="252" actId="478"/>
          <ac:spMkLst>
            <pc:docMk/>
            <pc:sldMk cId="2079231698" sldId="306"/>
            <ac:spMk id="4" creationId="{59C7CA9E-C85D-A54B-0EA7-5E5176D995F3}"/>
          </ac:spMkLst>
        </pc:spChg>
        <pc:spChg chg="mod">
          <ac:chgData name="David Butler" userId="1d4169bac4fa5473" providerId="LiveId" clId="{C900ADA7-DB91-4A62-95E0-7FC79A60D8AA}" dt="2025-08-06T14:42:39.787" v="254" actId="1076"/>
          <ac:spMkLst>
            <pc:docMk/>
            <pc:sldMk cId="2079231698" sldId="306"/>
            <ac:spMk id="7" creationId="{CA1101D7-C170-AFF7-35E3-8EBC7A75B786}"/>
          </ac:spMkLst>
        </pc:spChg>
        <pc:spChg chg="del">
          <ac:chgData name="David Butler" userId="1d4169bac4fa5473" providerId="LiveId" clId="{C900ADA7-DB91-4A62-95E0-7FC79A60D8AA}" dt="2025-08-06T14:42:37.793" v="253" actId="478"/>
          <ac:spMkLst>
            <pc:docMk/>
            <pc:sldMk cId="2079231698" sldId="306"/>
            <ac:spMk id="8" creationId="{46D5846E-4A32-ED6F-E74D-BB26EBFBDED2}"/>
          </ac:spMkLst>
        </pc:spChg>
        <pc:spChg chg="mod">
          <ac:chgData name="David Butler" userId="1d4169bac4fa5473" providerId="LiveId" clId="{C900ADA7-DB91-4A62-95E0-7FC79A60D8AA}" dt="2025-08-06T14:42:42.863" v="255" actId="1076"/>
          <ac:spMkLst>
            <pc:docMk/>
            <pc:sldMk cId="2079231698" sldId="306"/>
            <ac:spMk id="9" creationId="{2E01A080-F6C9-EDC3-0B4B-ABA02D40F484}"/>
          </ac:spMkLst>
        </pc:spChg>
        <pc:spChg chg="mod">
          <ac:chgData name="David Butler" userId="1d4169bac4fa5473" providerId="LiveId" clId="{C900ADA7-DB91-4A62-95E0-7FC79A60D8AA}" dt="2025-08-06T14:42:49.248" v="258" actId="1076"/>
          <ac:spMkLst>
            <pc:docMk/>
            <pc:sldMk cId="2079231698" sldId="306"/>
            <ac:spMk id="11" creationId="{04BD4E03-4C60-CCB7-1159-278244086B9A}"/>
          </ac:spMkLst>
        </pc:spChg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  <pc:spChg chg="mod">
          <ac:chgData name="David Butler" userId="1d4169bac4fa5473" providerId="LiveId" clId="{806276E9-998A-4B07-9402-043586223017}" dt="2025-08-04T12:20:59.529" v="205" actId="1076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806276E9-998A-4B07-9402-043586223017}" dt="2025-08-04T12:21:02.700" v="206" actId="1076"/>
          <ac:spMkLst>
            <pc:docMk/>
            <pc:sldMk cId="2013782049" sldId="288"/>
            <ac:spMk id="4" creationId="{75B4E6B2-3C46-C660-D206-6311C2FF81A4}"/>
          </ac:spMkLst>
        </pc:spChg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88086" y="1112294"/>
            <a:ext cx="676122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6600" b="1" dirty="0">
                <a:latin typeface="Century Gothic" panose="020B0502020202020204" pitchFamily="34" charset="0"/>
              </a:rPr>
              <a:t>Monday</a:t>
            </a:r>
          </a:p>
          <a:p>
            <a:pPr marL="1371600" indent="-1371600">
              <a:buAutoNum type="arabicPeriod"/>
            </a:pPr>
            <a:r>
              <a:rPr lang="en-GB" sz="6600" b="1" dirty="0">
                <a:latin typeface="Century Gothic" panose="020B0502020202020204" pitchFamily="34" charset="0"/>
              </a:rPr>
              <a:t>Tuesday</a:t>
            </a:r>
          </a:p>
          <a:p>
            <a:pPr marL="1371600" indent="-1371600">
              <a:buAutoNum type="arabicPeriod"/>
            </a:pPr>
            <a:r>
              <a:rPr lang="en-GB" sz="6600" b="1" dirty="0">
                <a:latin typeface="Century Gothic" panose="020B0502020202020204" pitchFamily="34" charset="0"/>
              </a:rPr>
              <a:t>Wednesday</a:t>
            </a:r>
          </a:p>
          <a:p>
            <a:pPr marL="1371600" indent="-1371600">
              <a:buAutoNum type="arabicPeriod"/>
            </a:pPr>
            <a:r>
              <a:rPr lang="en-GB" sz="6600" b="1" dirty="0">
                <a:latin typeface="Century Gothic" panose="020B0502020202020204" pitchFamily="34" charset="0"/>
              </a:rPr>
              <a:t>Thursday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7230206" y="1751775"/>
            <a:ext cx="496179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indent="-1143000">
              <a:buAutoNum type="arabicPeriod" startAt="5"/>
            </a:pPr>
            <a:r>
              <a:rPr lang="en-GB" sz="66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Friday</a:t>
            </a:r>
          </a:p>
          <a:p>
            <a:pPr marL="1143000" indent="-1143000">
              <a:buAutoNum type="arabicPeriod" startAt="5"/>
            </a:pPr>
            <a:r>
              <a:rPr lang="en-GB" sz="66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Saturday</a:t>
            </a:r>
          </a:p>
          <a:p>
            <a:pPr marL="1143000" indent="-1143000">
              <a:buAutoNum type="arabicPeriod" startAt="5"/>
            </a:pPr>
            <a:r>
              <a:rPr lang="en-GB" sz="66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Sunday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E02D8-066A-E5EA-B4C1-7A5E382D81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DE71C1-1618-F33E-0F1A-7432C1E9514E}"/>
              </a:ext>
            </a:extLst>
          </p:cNvPr>
          <p:cNvSpPr txBox="1"/>
          <p:nvPr/>
        </p:nvSpPr>
        <p:spPr>
          <a:xfrm>
            <a:off x="593158" y="1287787"/>
            <a:ext cx="942597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Sunday</a:t>
            </a:r>
          </a:p>
        </p:txBody>
      </p:sp>
    </p:spTree>
    <p:extLst>
      <p:ext uri="{BB962C8B-B14F-4D97-AF65-F5344CB8AC3E}">
        <p14:creationId xmlns:p14="http://schemas.microsoft.com/office/powerpoint/2010/main" val="10639018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0CA7EA-7660-7EF8-6F9B-1DDB60494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23E37C-DECF-30B8-BB71-9EEB56E82405}"/>
              </a:ext>
            </a:extLst>
          </p:cNvPr>
          <p:cNvSpPr txBox="1"/>
          <p:nvPr/>
        </p:nvSpPr>
        <p:spPr>
          <a:xfrm>
            <a:off x="593158" y="1287787"/>
            <a:ext cx="1124538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Saturday</a:t>
            </a:r>
          </a:p>
        </p:txBody>
      </p:sp>
    </p:spTree>
    <p:extLst>
      <p:ext uri="{BB962C8B-B14F-4D97-AF65-F5344CB8AC3E}">
        <p14:creationId xmlns:p14="http://schemas.microsoft.com/office/powerpoint/2010/main" val="7295607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746D1-06BB-02E2-12B2-F4EED8990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0EFBF3-2000-61A0-9662-2A5114DCFFDE}"/>
              </a:ext>
            </a:extLst>
          </p:cNvPr>
          <p:cNvSpPr txBox="1"/>
          <p:nvPr/>
        </p:nvSpPr>
        <p:spPr>
          <a:xfrm>
            <a:off x="593158" y="1287787"/>
            <a:ext cx="1100012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Thursday</a:t>
            </a:r>
          </a:p>
        </p:txBody>
      </p:sp>
    </p:spTree>
    <p:extLst>
      <p:ext uri="{BB962C8B-B14F-4D97-AF65-F5344CB8AC3E}">
        <p14:creationId xmlns:p14="http://schemas.microsoft.com/office/powerpoint/2010/main" val="30120411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687EC8-C2E9-F47B-B7D3-0276845B88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C2291A-65D5-ADCD-562D-826AD3EF6E67}"/>
              </a:ext>
            </a:extLst>
          </p:cNvPr>
          <p:cNvSpPr txBox="1"/>
          <p:nvPr/>
        </p:nvSpPr>
        <p:spPr>
          <a:xfrm>
            <a:off x="-155545" y="2105561"/>
            <a:ext cx="1263358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Wednesday</a:t>
            </a:r>
          </a:p>
        </p:txBody>
      </p:sp>
    </p:spTree>
    <p:extLst>
      <p:ext uri="{BB962C8B-B14F-4D97-AF65-F5344CB8AC3E}">
        <p14:creationId xmlns:p14="http://schemas.microsoft.com/office/powerpoint/2010/main" val="2624598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B4E6B2-3C46-C660-D206-6311C2FF81A4}"/>
              </a:ext>
            </a:extLst>
          </p:cNvPr>
          <p:cNvSpPr txBox="1"/>
          <p:nvPr/>
        </p:nvSpPr>
        <p:spPr>
          <a:xfrm>
            <a:off x="2787417" y="1448570"/>
            <a:ext cx="57159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Monday</a:t>
            </a:r>
            <a:endParaRPr lang="en-GB" sz="8800" b="1" dirty="0">
              <a:solidFill>
                <a:schemeClr val="accent5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3DB203-654A-7641-5AE4-AEDBD3BA43A7}"/>
              </a:ext>
            </a:extLst>
          </p:cNvPr>
          <p:cNvSpPr txBox="1"/>
          <p:nvPr/>
        </p:nvSpPr>
        <p:spPr>
          <a:xfrm>
            <a:off x="4450074" y="-26262"/>
            <a:ext cx="73773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Wednesday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31409A-6B84-09CA-0B69-8E7D2F16486D}"/>
              </a:ext>
            </a:extLst>
          </p:cNvPr>
          <p:cNvSpPr txBox="1"/>
          <p:nvPr/>
        </p:nvSpPr>
        <p:spPr>
          <a:xfrm>
            <a:off x="318542" y="2522979"/>
            <a:ext cx="6457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Tuesday 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AF4343-30D2-BDED-2003-FBD47C56CE97}"/>
              </a:ext>
            </a:extLst>
          </p:cNvPr>
          <p:cNvSpPr txBox="1"/>
          <p:nvPr/>
        </p:nvSpPr>
        <p:spPr>
          <a:xfrm>
            <a:off x="0" y="4731176"/>
            <a:ext cx="737736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Sunday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62B61F-6FAC-CF32-2FDE-830697135AF6}"/>
              </a:ext>
            </a:extLst>
          </p:cNvPr>
          <p:cNvSpPr txBox="1"/>
          <p:nvPr/>
        </p:nvSpPr>
        <p:spPr>
          <a:xfrm>
            <a:off x="6156415" y="3627078"/>
            <a:ext cx="56710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Thursday</a:t>
            </a: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98BF65-80B4-CE03-6BD5-9D9853BD2F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15E22FB-EC5F-A88C-B39B-EEEBAC47E732}"/>
              </a:ext>
            </a:extLst>
          </p:cNvPr>
          <p:cNvSpPr txBox="1"/>
          <p:nvPr/>
        </p:nvSpPr>
        <p:spPr>
          <a:xfrm>
            <a:off x="653440" y="3310598"/>
            <a:ext cx="57159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Monday</a:t>
            </a:r>
            <a:endParaRPr lang="en-GB" sz="8800" b="1" dirty="0">
              <a:solidFill>
                <a:schemeClr val="accent5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BD1790-8154-37A8-4E97-B61B6570E02D}"/>
              </a:ext>
            </a:extLst>
          </p:cNvPr>
          <p:cNvSpPr txBox="1"/>
          <p:nvPr/>
        </p:nvSpPr>
        <p:spPr>
          <a:xfrm>
            <a:off x="4647297" y="2058578"/>
            <a:ext cx="73773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Wednesday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2B206D-A7DC-E91C-F69C-9788A54B221E}"/>
              </a:ext>
            </a:extLst>
          </p:cNvPr>
          <p:cNvSpPr txBox="1"/>
          <p:nvPr/>
        </p:nvSpPr>
        <p:spPr>
          <a:xfrm>
            <a:off x="6698425" y="4095428"/>
            <a:ext cx="484013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Friday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E416A5-6098-AF82-DF8B-84BB4DC78263}"/>
              </a:ext>
            </a:extLst>
          </p:cNvPr>
          <p:cNvSpPr txBox="1"/>
          <p:nvPr/>
        </p:nvSpPr>
        <p:spPr>
          <a:xfrm>
            <a:off x="-219045" y="5288340"/>
            <a:ext cx="6457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Tuesday 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71018C-405C-D57F-EBAB-C157776DB29C}"/>
              </a:ext>
            </a:extLst>
          </p:cNvPr>
          <p:cNvSpPr txBox="1"/>
          <p:nvPr/>
        </p:nvSpPr>
        <p:spPr>
          <a:xfrm>
            <a:off x="508000" y="313485"/>
            <a:ext cx="83751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Saturday</a:t>
            </a:r>
          </a:p>
        </p:txBody>
      </p:sp>
    </p:spTree>
    <p:extLst>
      <p:ext uri="{BB962C8B-B14F-4D97-AF65-F5344CB8AC3E}">
        <p14:creationId xmlns:p14="http://schemas.microsoft.com/office/powerpoint/2010/main" val="1015327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816328-EE08-33C3-03A4-7A892DCA1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01012F7-388C-9D9E-E526-EFBFFF1B2EC0}"/>
              </a:ext>
            </a:extLst>
          </p:cNvPr>
          <p:cNvSpPr txBox="1"/>
          <p:nvPr/>
        </p:nvSpPr>
        <p:spPr>
          <a:xfrm>
            <a:off x="-145832" y="845353"/>
            <a:ext cx="73773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Wednesday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CC0B23-DC88-8251-6CF4-AB69EA883D5C}"/>
              </a:ext>
            </a:extLst>
          </p:cNvPr>
          <p:cNvSpPr txBox="1"/>
          <p:nvPr/>
        </p:nvSpPr>
        <p:spPr>
          <a:xfrm>
            <a:off x="5119440" y="2045498"/>
            <a:ext cx="484013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Friday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1FB12F-815D-9B72-3E76-3A929C05BE1C}"/>
              </a:ext>
            </a:extLst>
          </p:cNvPr>
          <p:cNvSpPr txBox="1"/>
          <p:nvPr/>
        </p:nvSpPr>
        <p:spPr>
          <a:xfrm>
            <a:off x="3938494" y="-435895"/>
            <a:ext cx="83751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Saturday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E20F2C-A170-56EE-962E-7143F6157F73}"/>
              </a:ext>
            </a:extLst>
          </p:cNvPr>
          <p:cNvSpPr txBox="1"/>
          <p:nvPr/>
        </p:nvSpPr>
        <p:spPr>
          <a:xfrm>
            <a:off x="-92044" y="4719223"/>
            <a:ext cx="737736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Sunday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3A2F82-55D6-F7FF-69AC-0F1E8DDA0635}"/>
              </a:ext>
            </a:extLst>
          </p:cNvPr>
          <p:cNvSpPr txBox="1"/>
          <p:nvPr/>
        </p:nvSpPr>
        <p:spPr>
          <a:xfrm>
            <a:off x="5409355" y="3658157"/>
            <a:ext cx="56710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Thursday</a:t>
            </a:r>
          </a:p>
        </p:txBody>
      </p:sp>
    </p:spTree>
    <p:extLst>
      <p:ext uri="{BB962C8B-B14F-4D97-AF65-F5344CB8AC3E}">
        <p14:creationId xmlns:p14="http://schemas.microsoft.com/office/powerpoint/2010/main" val="3344242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7395BB-5A40-BC2B-570F-375FA1CE53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AE918E3-F250-8B9F-57CE-646525648A2D}"/>
              </a:ext>
            </a:extLst>
          </p:cNvPr>
          <p:cNvSpPr txBox="1"/>
          <p:nvPr/>
        </p:nvSpPr>
        <p:spPr>
          <a:xfrm>
            <a:off x="5556313" y="3355064"/>
            <a:ext cx="57159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Monday</a:t>
            </a:r>
            <a:endParaRPr lang="en-GB" sz="8800" b="1" dirty="0">
              <a:solidFill>
                <a:schemeClr val="accent5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AB4D65-9079-A856-D120-3080E2A1BEF9}"/>
              </a:ext>
            </a:extLst>
          </p:cNvPr>
          <p:cNvSpPr txBox="1"/>
          <p:nvPr/>
        </p:nvSpPr>
        <p:spPr>
          <a:xfrm>
            <a:off x="6287543" y="0"/>
            <a:ext cx="484013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Friday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8C1DF4-3287-F32C-964A-A00210CFA4E0}"/>
              </a:ext>
            </a:extLst>
          </p:cNvPr>
          <p:cNvSpPr txBox="1"/>
          <p:nvPr/>
        </p:nvSpPr>
        <p:spPr>
          <a:xfrm>
            <a:off x="-170034" y="3907546"/>
            <a:ext cx="6457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Tuesday 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782199-B4B4-4662-61B9-3A48FB46662C}"/>
              </a:ext>
            </a:extLst>
          </p:cNvPr>
          <p:cNvSpPr txBox="1"/>
          <p:nvPr/>
        </p:nvSpPr>
        <p:spPr>
          <a:xfrm>
            <a:off x="-835691" y="1213091"/>
            <a:ext cx="83751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Saturday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D2A47A-7E50-42B4-CE72-9FBB43ED9400}"/>
              </a:ext>
            </a:extLst>
          </p:cNvPr>
          <p:cNvSpPr txBox="1"/>
          <p:nvPr/>
        </p:nvSpPr>
        <p:spPr>
          <a:xfrm>
            <a:off x="4814638" y="4850706"/>
            <a:ext cx="737736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Sunday</a:t>
            </a:r>
          </a:p>
        </p:txBody>
      </p:sp>
    </p:spTree>
    <p:extLst>
      <p:ext uri="{BB962C8B-B14F-4D97-AF65-F5344CB8AC3E}">
        <p14:creationId xmlns:p14="http://schemas.microsoft.com/office/powerpoint/2010/main" val="911323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C4F3E7-146E-5136-1975-3B8A8A435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A1101D7-C170-AFF7-35E3-8EBC7A75B786}"/>
              </a:ext>
            </a:extLst>
          </p:cNvPr>
          <p:cNvSpPr txBox="1"/>
          <p:nvPr/>
        </p:nvSpPr>
        <p:spPr>
          <a:xfrm>
            <a:off x="1509650" y="1426153"/>
            <a:ext cx="73773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Wednesday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01A080-F6C9-EDC3-0B4B-ABA02D40F484}"/>
              </a:ext>
            </a:extLst>
          </p:cNvPr>
          <p:cNvSpPr txBox="1"/>
          <p:nvPr/>
        </p:nvSpPr>
        <p:spPr>
          <a:xfrm>
            <a:off x="1824613" y="2755744"/>
            <a:ext cx="6457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Tuesday 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9D94E6F-C14E-ED41-271B-418F9D3065C2}"/>
              </a:ext>
            </a:extLst>
          </p:cNvPr>
          <p:cNvSpPr txBox="1"/>
          <p:nvPr/>
        </p:nvSpPr>
        <p:spPr>
          <a:xfrm>
            <a:off x="3938494" y="-435895"/>
            <a:ext cx="83751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Saturday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BD4E03-4C60-CCB7-1159-278244086B9A}"/>
              </a:ext>
            </a:extLst>
          </p:cNvPr>
          <p:cNvSpPr txBox="1"/>
          <p:nvPr/>
        </p:nvSpPr>
        <p:spPr>
          <a:xfrm>
            <a:off x="5198331" y="4720402"/>
            <a:ext cx="737736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Sunday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ED9D0E-0CB1-3E5C-0014-9F8359DC1F2A}"/>
              </a:ext>
            </a:extLst>
          </p:cNvPr>
          <p:cNvSpPr txBox="1"/>
          <p:nvPr/>
        </p:nvSpPr>
        <p:spPr>
          <a:xfrm>
            <a:off x="640132" y="3862188"/>
            <a:ext cx="56710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Thursday</a:t>
            </a:r>
          </a:p>
        </p:txBody>
      </p:sp>
    </p:spTree>
    <p:extLst>
      <p:ext uri="{BB962C8B-B14F-4D97-AF65-F5344CB8AC3E}">
        <p14:creationId xmlns:p14="http://schemas.microsoft.com/office/powerpoint/2010/main" val="2079231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C63980-8AAA-93F7-4988-73455C1C0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F062F1-9DDF-36E5-A1F3-CB37404848D9}"/>
              </a:ext>
            </a:extLst>
          </p:cNvPr>
          <p:cNvSpPr txBox="1"/>
          <p:nvPr/>
        </p:nvSpPr>
        <p:spPr>
          <a:xfrm>
            <a:off x="593158" y="1287787"/>
            <a:ext cx="1033488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Tuesday</a:t>
            </a:r>
          </a:p>
        </p:txBody>
      </p:sp>
    </p:spTree>
    <p:extLst>
      <p:ext uri="{BB962C8B-B14F-4D97-AF65-F5344CB8AC3E}">
        <p14:creationId xmlns:p14="http://schemas.microsoft.com/office/powerpoint/2010/main" val="3535276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593158" y="1287787"/>
            <a:ext cx="1061861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Monday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F1DFEF-6F43-C529-EE02-DA9D08C19A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A7F35D-7B49-F407-F43D-DA3F26BDBC74}"/>
              </a:ext>
            </a:extLst>
          </p:cNvPr>
          <p:cNvSpPr txBox="1"/>
          <p:nvPr/>
        </p:nvSpPr>
        <p:spPr>
          <a:xfrm>
            <a:off x="1603182" y="1718093"/>
            <a:ext cx="756328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Friday</a:t>
            </a:r>
          </a:p>
        </p:txBody>
      </p:sp>
    </p:spTree>
    <p:extLst>
      <p:ext uri="{BB962C8B-B14F-4D97-AF65-F5344CB8AC3E}">
        <p14:creationId xmlns:p14="http://schemas.microsoft.com/office/powerpoint/2010/main" val="2276822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39</Words>
  <Application>Microsoft Office PowerPoint</Application>
  <PresentationFormat>Widescreen</PresentationFormat>
  <Paragraphs>39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2025-08-06T14:44:21Z</dcterms:modified>
</cp:coreProperties>
</file>