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70" r:id="rId5"/>
    <p:sldId id="271" r:id="rId6"/>
    <p:sldId id="256" r:id="rId7"/>
    <p:sldId id="257" r:id="rId8"/>
    <p:sldId id="266" r:id="rId9"/>
    <p:sldId id="269" r:id="rId10"/>
    <p:sldId id="268" r:id="rId11"/>
    <p:sldId id="265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339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47EA5C47-FFD6-49D6-8880-D010D129CA85}"/>
    <pc:docChg chg="undo custSel addSld modSld sldOrd">
      <pc:chgData name="David Butler" userId="1d4169bac4fa5473" providerId="LiveId" clId="{47EA5C47-FFD6-49D6-8880-D010D129CA85}" dt="2026-08-30T09:18:01.614" v="11" actId="14100"/>
      <pc:docMkLst>
        <pc:docMk/>
      </pc:docMkLst>
      <pc:sldChg chg="addSp modSp new mod ord setBg">
        <pc:chgData name="David Butler" userId="1d4169bac4fa5473" providerId="LiveId" clId="{47EA5C47-FFD6-49D6-8880-D010D129CA85}" dt="2026-08-30T09:17:28.240" v="4" actId="26606"/>
        <pc:sldMkLst>
          <pc:docMk/>
          <pc:sldMk cId="1492712431" sldId="270"/>
        </pc:sldMkLst>
        <pc:spChg chg="add">
          <ac:chgData name="David Butler" userId="1d4169bac4fa5473" providerId="LiveId" clId="{47EA5C47-FFD6-49D6-8880-D010D129CA85}" dt="2026-08-30T09:17:28.240" v="4" actId="26606"/>
          <ac:spMkLst>
            <pc:docMk/>
            <pc:sldMk cId="1492712431" sldId="270"/>
            <ac:spMk id="8" creationId="{42A4FC2C-047E-45A5-965D-8E1E3BF09BC6}"/>
          </ac:spMkLst>
        </pc:spChg>
        <pc:picChg chg="add mod">
          <ac:chgData name="David Butler" userId="1d4169bac4fa5473" providerId="LiveId" clId="{47EA5C47-FFD6-49D6-8880-D010D129CA85}" dt="2026-08-30T09:17:28.240" v="4" actId="26606"/>
          <ac:picMkLst>
            <pc:docMk/>
            <pc:sldMk cId="1492712431" sldId="270"/>
            <ac:picMk id="3" creationId="{B4D560B1-825A-A83E-92B2-158484E22932}"/>
          </ac:picMkLst>
        </pc:picChg>
      </pc:sldChg>
      <pc:sldChg chg="addSp delSp modSp new mod setBg">
        <pc:chgData name="David Butler" userId="1d4169bac4fa5473" providerId="LiveId" clId="{47EA5C47-FFD6-49D6-8880-D010D129CA85}" dt="2026-08-30T09:18:01.614" v="11" actId="14100"/>
        <pc:sldMkLst>
          <pc:docMk/>
          <pc:sldMk cId="2461539676" sldId="271"/>
        </pc:sldMkLst>
        <pc:spChg chg="add del">
          <ac:chgData name="David Butler" userId="1d4169bac4fa5473" providerId="LiveId" clId="{47EA5C47-FFD6-49D6-8880-D010D129CA85}" dt="2026-08-30T09:17:52.304" v="8" actId="26606"/>
          <ac:spMkLst>
            <pc:docMk/>
            <pc:sldMk cId="2461539676" sldId="271"/>
            <ac:spMk id="8" creationId="{42A4FC2C-047E-45A5-965D-8E1E3BF09BC6}"/>
          </ac:spMkLst>
        </pc:spChg>
        <pc:picChg chg="add mod">
          <ac:chgData name="David Butler" userId="1d4169bac4fa5473" providerId="LiveId" clId="{47EA5C47-FFD6-49D6-8880-D010D129CA85}" dt="2026-08-30T09:18:01.614" v="11" actId="14100"/>
          <ac:picMkLst>
            <pc:docMk/>
            <pc:sldMk cId="2461539676" sldId="271"/>
            <ac:picMk id="3" creationId="{AC88AD55-2CAF-8DCB-0A9A-33093FBAA6D4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4D560B1-825A-A83E-92B2-158484E2293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658"/>
          <a:stretch>
            <a:fillRect/>
          </a:stretch>
        </p:blipFill>
        <p:spPr>
          <a:xfrm>
            <a:off x="20" y="1282"/>
            <a:ext cx="9143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7124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C88AD55-2CAF-8DCB-0A9A-33093FBAA6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260648"/>
            <a:ext cx="8843089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5396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51520" y="26064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80938" y="27972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940152" y="35875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52632" y="240758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4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98D5AC8-15C4-4571-B3ED-1B78E5F23036}"/>
              </a:ext>
            </a:extLst>
          </p:cNvPr>
          <p:cNvSpPr txBox="1"/>
          <p:nvPr/>
        </p:nvSpPr>
        <p:spPr>
          <a:xfrm>
            <a:off x="4716016" y="344267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5</a:t>
            </a:r>
          </a:p>
        </p:txBody>
      </p:sp>
      <p:pic>
        <p:nvPicPr>
          <p:cNvPr id="18" name="Picture 17" descr="Free College Kleve photo and picture">
            <a:extLst>
              <a:ext uri="{FF2B5EF4-FFF2-40B4-BE49-F238E27FC236}">
                <a16:creationId xmlns:a16="http://schemas.microsoft.com/office/drawing/2014/main" id="{DFF79081-6EC2-4E1A-8500-29AC9BCC3D77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335" y="482445"/>
            <a:ext cx="2881590" cy="1925136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9E3F4C42-E22A-41AA-82A0-3EC5880EA7D9}"/>
              </a:ext>
            </a:extLst>
          </p:cNvPr>
          <p:cNvSpPr txBox="1"/>
          <p:nvPr/>
        </p:nvSpPr>
        <p:spPr>
          <a:xfrm>
            <a:off x="443661" y="354080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4</a:t>
            </a:r>
          </a:p>
        </p:txBody>
      </p:sp>
      <p:pic>
        <p:nvPicPr>
          <p:cNvPr id="16" name="Picture 15" descr="a man lifting a barbell in a gym">
            <a:extLst>
              <a:ext uri="{FF2B5EF4-FFF2-40B4-BE49-F238E27FC236}">
                <a16:creationId xmlns:a16="http://schemas.microsoft.com/office/drawing/2014/main" id="{54DD0F9A-D0FD-43E5-9ACD-FB56E0BA5E66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055" y="3627338"/>
            <a:ext cx="3574662" cy="2643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Picture 2" descr="Free You Tube Media vector and picture">
            <a:extLst>
              <a:ext uri="{FF2B5EF4-FFF2-40B4-BE49-F238E27FC236}">
                <a16:creationId xmlns:a16="http://schemas.microsoft.com/office/drawing/2014/main" id="{C0A2BEF6-BE61-4C0B-B1BA-57FB63289C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92080" y="3536714"/>
            <a:ext cx="2643206" cy="2643206"/>
          </a:xfrm>
          <a:prstGeom prst="rect">
            <a:avLst/>
          </a:prstGeom>
          <a:noFill/>
        </p:spPr>
      </p:pic>
      <p:pic>
        <p:nvPicPr>
          <p:cNvPr id="24" name="Picture 23" descr="Free Friends Mens photo and picture">
            <a:extLst>
              <a:ext uri="{FF2B5EF4-FFF2-40B4-BE49-F238E27FC236}">
                <a16:creationId xmlns:a16="http://schemas.microsoft.com/office/drawing/2014/main" id="{7A25F5AD-576B-4362-BAA1-26BD590BBCDE}"/>
              </a:ext>
            </a:extLst>
          </p:cNvPr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29" b="17969"/>
          <a:stretch/>
        </p:blipFill>
        <p:spPr bwMode="auto">
          <a:xfrm>
            <a:off x="6176295" y="506467"/>
            <a:ext cx="2838871" cy="236347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" name="Picture 1" descr="A person with his arms crossed&#10;&#10;Description automatically generated">
            <a:extLst>
              <a:ext uri="{FF2B5EF4-FFF2-40B4-BE49-F238E27FC236}">
                <a16:creationId xmlns:a16="http://schemas.microsoft.com/office/drawing/2014/main" id="{EF6302C5-DE8F-BE2E-0109-F66A866E819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6860" r="36839" b="12373"/>
          <a:stretch/>
        </p:blipFill>
        <p:spPr bwMode="auto">
          <a:xfrm>
            <a:off x="541405" y="364644"/>
            <a:ext cx="1983245" cy="250529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itchFamily="34" charset="0"/>
              </a:rPr>
              <a:t>Days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GB" dirty="0">
                <a:latin typeface="Century Gothic" panose="020B0502020202020204" pitchFamily="34" charset="0"/>
              </a:rPr>
              <a:t>My name is Reza. I go to college from Monday to Thursday. I don’t go to college on Friday. I sleep on Friday. I watch You Tube on Saturday and Sunday. I like Friday. I see my friend and I go to the gym on Friday.</a:t>
            </a:r>
            <a:r>
              <a:rPr lang="en-GB" b="1" dirty="0">
                <a:latin typeface="Century Gothic" panose="020B0502020202020204" pitchFamily="34" charset="0"/>
              </a:rPr>
              <a:t> </a:t>
            </a:r>
            <a:endParaRPr lang="en-GB" dirty="0">
              <a:latin typeface="Century Gothic" panose="020B0502020202020204" pitchFamily="34" charset="0"/>
            </a:endParaRPr>
          </a:p>
          <a:p>
            <a:pPr algn="just">
              <a:lnSpc>
                <a:spcPct val="150000"/>
              </a:lnSpc>
            </a:pPr>
            <a:endParaRPr lang="en-GB" sz="2400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EA60F20-C365-4363-9D53-9A02286669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6672"/>
            <a:ext cx="8814478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2676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1824DF3-CFA2-2112-0DE7-6AD13408F7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199" y="643466"/>
            <a:ext cx="7631601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8822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AB2933D-0C21-4783-B7A1-B0C2C1AC97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13" y="476672"/>
            <a:ext cx="8788559" cy="4271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1292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-2714668"/>
            <a:ext cx="10210800" cy="12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642910" y="1500174"/>
            <a:ext cx="3000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latin typeface="Century Gothic" pitchFamily="34" charset="0"/>
              </a:rPr>
              <a:t>My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Props1.xml><?xml version="1.0" encoding="utf-8"?>
<ds:datastoreItem xmlns:ds="http://schemas.openxmlformats.org/officeDocument/2006/customXml" ds:itemID="{D7804100-ECD8-4E77-9554-DD96C1B80BD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796D3DC-6C1F-4C13-9AAD-8652AC5F14C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B4C098A-9CF7-4106-9C97-4110ABA7D2C3}">
  <ds:schemaRefs>
    <ds:schemaRef ds:uri="http://schemas.openxmlformats.org/package/2006/metadata/core-properties"/>
    <ds:schemaRef ds:uri="http://purl.org/dc/terms/"/>
    <ds:schemaRef ds:uri="http://purl.org/dc/dcmitype/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7789c14a-a99d-49e3-b17f-cc0aeb526209"/>
    <ds:schemaRef ds:uri="1d7f4318-fbaa-42fb-befc-90ab84d26bd1"/>
    <ds:schemaRef ds:uri="http://schemas.microsoft.com/office/2006/metadata/properties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2462</TotalTime>
  <Words>61</Words>
  <Application>Microsoft Office PowerPoint</Application>
  <PresentationFormat>On-screen Show (4:3)</PresentationFormat>
  <Paragraphs>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Century Gothic</vt:lpstr>
      <vt:lpstr>Office Theme</vt:lpstr>
      <vt:lpstr>PowerPoint Presentation</vt:lpstr>
      <vt:lpstr>PowerPoint Presentation</vt:lpstr>
      <vt:lpstr>PowerPoint Presentation</vt:lpstr>
      <vt:lpstr>Days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9</cp:revision>
  <dcterms:created xsi:type="dcterms:W3CDTF">2023-07-12T07:05:28Z</dcterms:created>
  <dcterms:modified xsi:type="dcterms:W3CDTF">2026-08-30T09:18:10Z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