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93" r:id="rId5"/>
    <p:sldId id="294" r:id="rId6"/>
    <p:sldId id="295" r:id="rId7"/>
    <p:sldId id="279" r:id="rId8"/>
    <p:sldId id="288" r:id="rId9"/>
    <p:sldId id="287" r:id="rId10"/>
    <p:sldId id="286" r:id="rId11"/>
    <p:sldId id="285" r:id="rId12"/>
    <p:sldId id="284" r:id="rId13"/>
    <p:sldId id="289" r:id="rId14"/>
    <p:sldId id="29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CD3196-BCC8-4319-8CF5-8368EEE28AD4}" v="1" dt="2026-08-30T09:19:13.7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339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undo custSel addSld modSld">
      <pc:chgData name="David Butler" userId="1d4169bac4fa5473" providerId="LiveId" clId="{47EA5C47-FFD6-49D6-8880-D010D129CA85}" dt="2026-08-30T09:20:57.956" v="28" actId="14100"/>
      <pc:docMkLst>
        <pc:docMk/>
      </pc:docMkLst>
      <pc:sldChg chg="addSp delSp modSp mod setBg">
        <pc:chgData name="David Butler" userId="1d4169bac4fa5473" providerId="LiveId" clId="{47EA5C47-FFD6-49D6-8880-D010D129CA85}" dt="2026-08-30T09:19:41.637" v="14" actId="1076"/>
        <pc:sldMkLst>
          <pc:docMk/>
          <pc:sldMk cId="1204686701" sldId="293"/>
        </pc:sldMkLst>
        <pc:spChg chg="del">
          <ac:chgData name="David Butler" userId="1d4169bac4fa5473" providerId="LiveId" clId="{47EA5C47-FFD6-49D6-8880-D010D129CA85}" dt="2026-08-30T09:18:48.206" v="0" actId="478"/>
          <ac:spMkLst>
            <pc:docMk/>
            <pc:sldMk cId="1204686701" sldId="293"/>
            <ac:spMk id="4" creationId="{4BC17A66-2365-7577-1AD1-A77CC176F062}"/>
          </ac:spMkLst>
        </pc:spChg>
        <pc:picChg chg="del">
          <ac:chgData name="David Butler" userId="1d4169bac4fa5473" providerId="LiveId" clId="{47EA5C47-FFD6-49D6-8880-D010D129CA85}" dt="2026-08-30T09:18:49.089" v="1" actId="478"/>
          <ac:picMkLst>
            <pc:docMk/>
            <pc:sldMk cId="1204686701" sldId="293"/>
            <ac:picMk id="3" creationId="{63D227EF-E116-94FA-DCF3-689EA8620B3A}"/>
          </ac:picMkLst>
        </pc:picChg>
        <pc:picChg chg="add mod modCrop">
          <ac:chgData name="David Butler" userId="1d4169bac4fa5473" providerId="LiveId" clId="{47EA5C47-FFD6-49D6-8880-D010D129CA85}" dt="2026-08-30T09:19:29.514" v="10" actId="14100"/>
          <ac:picMkLst>
            <pc:docMk/>
            <pc:sldMk cId="1204686701" sldId="293"/>
            <ac:picMk id="5" creationId="{D6053658-5EEA-D704-1369-64CA1FDFEF63}"/>
          </ac:picMkLst>
        </pc:picChg>
        <pc:picChg chg="add mod modCrop">
          <ac:chgData name="David Butler" userId="1d4169bac4fa5473" providerId="LiveId" clId="{47EA5C47-FFD6-49D6-8880-D010D129CA85}" dt="2026-08-30T09:19:41.637" v="14" actId="1076"/>
          <ac:picMkLst>
            <pc:docMk/>
            <pc:sldMk cId="1204686701" sldId="293"/>
            <ac:picMk id="6" creationId="{8E2C76D1-7C3E-A24D-516C-2919C485B802}"/>
          </ac:picMkLst>
        </pc:picChg>
      </pc:sldChg>
      <pc:sldChg chg="addSp delSp modSp mod">
        <pc:chgData name="David Butler" userId="1d4169bac4fa5473" providerId="LiveId" clId="{47EA5C47-FFD6-49D6-8880-D010D129CA85}" dt="2026-08-30T09:20:11.444" v="19" actId="14100"/>
        <pc:sldMkLst>
          <pc:docMk/>
          <pc:sldMk cId="3305846161" sldId="294"/>
        </pc:sldMkLst>
        <pc:spChg chg="add del">
          <ac:chgData name="David Butler" userId="1d4169bac4fa5473" providerId="LiveId" clId="{47EA5C47-FFD6-49D6-8880-D010D129CA85}" dt="2026-08-30T09:20:05.040" v="16" actId="26606"/>
          <ac:spMkLst>
            <pc:docMk/>
            <pc:sldMk cId="3305846161" sldId="294"/>
            <ac:spMk id="8" creationId="{42A4FC2C-047E-45A5-965D-8E1E3BF09BC6}"/>
          </ac:spMkLst>
        </pc:spChg>
        <pc:picChg chg="mod">
          <ac:chgData name="David Butler" userId="1d4169bac4fa5473" providerId="LiveId" clId="{47EA5C47-FFD6-49D6-8880-D010D129CA85}" dt="2026-08-30T09:20:11.444" v="19" actId="14100"/>
          <ac:picMkLst>
            <pc:docMk/>
            <pc:sldMk cId="3305846161" sldId="294"/>
            <ac:picMk id="3" creationId="{5166E374-97C5-E7E0-A99A-F615B76B124F}"/>
          </ac:picMkLst>
        </pc:picChg>
      </pc:sldChg>
      <pc:sldChg chg="addSp modSp new mod setBg">
        <pc:chgData name="David Butler" userId="1d4169bac4fa5473" providerId="LiveId" clId="{47EA5C47-FFD6-49D6-8880-D010D129CA85}" dt="2026-08-30T09:20:57.956" v="28" actId="14100"/>
        <pc:sldMkLst>
          <pc:docMk/>
          <pc:sldMk cId="357470586" sldId="295"/>
        </pc:sldMkLst>
        <pc:picChg chg="add mod">
          <ac:chgData name="David Butler" userId="1d4169bac4fa5473" providerId="LiveId" clId="{47EA5C47-FFD6-49D6-8880-D010D129CA85}" dt="2026-08-30T09:20:57.956" v="28" actId="14100"/>
          <ac:picMkLst>
            <pc:docMk/>
            <pc:sldMk cId="357470586" sldId="295"/>
            <ac:picMk id="3" creationId="{061B4C6D-A606-103B-BB89-41426028506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6053658-5EEA-D704-1369-64CA1FDFEF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1727" r="33088"/>
          <a:stretch>
            <a:fillRect/>
          </a:stretch>
        </p:blipFill>
        <p:spPr>
          <a:xfrm>
            <a:off x="323528" y="404664"/>
            <a:ext cx="8646744" cy="24482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E2C76D1-7C3E-A24D-516C-2919C485B80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0250"/>
          <a:stretch>
            <a:fillRect/>
          </a:stretch>
        </p:blipFill>
        <p:spPr>
          <a:xfrm>
            <a:off x="2339752" y="2708920"/>
            <a:ext cx="3960440" cy="3694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86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EEEA6-EA9A-49FD-835D-B122F90D7D5B}"/>
              </a:ext>
            </a:extLst>
          </p:cNvPr>
          <p:cNvSpPr txBox="1"/>
          <p:nvPr/>
        </p:nvSpPr>
        <p:spPr>
          <a:xfrm>
            <a:off x="1763688" y="1844824"/>
            <a:ext cx="583264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latin typeface="Century Gothic" panose="020B0502020202020204" pitchFamily="34" charset="0"/>
              </a:rPr>
              <a:t>maybe</a:t>
            </a:r>
          </a:p>
        </p:txBody>
      </p:sp>
    </p:spTree>
    <p:extLst>
      <p:ext uri="{BB962C8B-B14F-4D97-AF65-F5344CB8AC3E}">
        <p14:creationId xmlns:p14="http://schemas.microsoft.com/office/powerpoint/2010/main" val="21836677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EEEA6-EA9A-49FD-835D-B122F90D7D5B}"/>
              </a:ext>
            </a:extLst>
          </p:cNvPr>
          <p:cNvSpPr txBox="1"/>
          <p:nvPr/>
        </p:nvSpPr>
        <p:spPr>
          <a:xfrm>
            <a:off x="323528" y="1844824"/>
            <a:ext cx="79208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latin typeface="Century Gothic" panose="020B0502020202020204" pitchFamily="34" charset="0"/>
              </a:rPr>
              <a:t>yesterday</a:t>
            </a:r>
          </a:p>
        </p:txBody>
      </p:sp>
    </p:spTree>
    <p:extLst>
      <p:ext uri="{BB962C8B-B14F-4D97-AF65-F5344CB8AC3E}">
        <p14:creationId xmlns:p14="http://schemas.microsoft.com/office/powerpoint/2010/main" val="3035730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166E374-97C5-E7E0-A99A-F615B76B12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9" y="-2541"/>
            <a:ext cx="7632848" cy="6735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846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1B4C6D-A606-103B-BB89-4142602850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24" y="764704"/>
            <a:ext cx="9056675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70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EEEA6-EA9A-49FD-835D-B122F90D7D5B}"/>
              </a:ext>
            </a:extLst>
          </p:cNvPr>
          <p:cNvSpPr txBox="1"/>
          <p:nvPr/>
        </p:nvSpPr>
        <p:spPr>
          <a:xfrm>
            <a:off x="1763688" y="1844824"/>
            <a:ext cx="5832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pay</a:t>
            </a:r>
          </a:p>
        </p:txBody>
      </p:sp>
    </p:spTree>
    <p:extLst>
      <p:ext uri="{BB962C8B-B14F-4D97-AF65-F5344CB8AC3E}">
        <p14:creationId xmlns:p14="http://schemas.microsoft.com/office/powerpoint/2010/main" val="757092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EEEA6-EA9A-49FD-835D-B122F90D7D5B}"/>
              </a:ext>
            </a:extLst>
          </p:cNvPr>
          <p:cNvSpPr txBox="1"/>
          <p:nvPr/>
        </p:nvSpPr>
        <p:spPr>
          <a:xfrm>
            <a:off x="1763688" y="1844824"/>
            <a:ext cx="5832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stay</a:t>
            </a:r>
          </a:p>
        </p:txBody>
      </p:sp>
    </p:spTree>
    <p:extLst>
      <p:ext uri="{BB962C8B-B14F-4D97-AF65-F5344CB8AC3E}">
        <p14:creationId xmlns:p14="http://schemas.microsoft.com/office/powerpoint/2010/main" val="1656543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EEEA6-EA9A-49FD-835D-B122F90D7D5B}"/>
              </a:ext>
            </a:extLst>
          </p:cNvPr>
          <p:cNvSpPr txBox="1"/>
          <p:nvPr/>
        </p:nvSpPr>
        <p:spPr>
          <a:xfrm>
            <a:off x="0" y="1844824"/>
            <a:ext cx="846043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dirty="0">
                <a:latin typeface="Century Gothic" panose="020B0502020202020204" pitchFamily="34" charset="0"/>
              </a:rPr>
              <a:t>Monday</a:t>
            </a:r>
          </a:p>
        </p:txBody>
      </p:sp>
    </p:spTree>
    <p:extLst>
      <p:ext uri="{BB962C8B-B14F-4D97-AF65-F5344CB8AC3E}">
        <p14:creationId xmlns:p14="http://schemas.microsoft.com/office/powerpoint/2010/main" val="155251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EEEA6-EA9A-49FD-835D-B122F90D7D5B}"/>
              </a:ext>
            </a:extLst>
          </p:cNvPr>
          <p:cNvSpPr txBox="1"/>
          <p:nvPr/>
        </p:nvSpPr>
        <p:spPr>
          <a:xfrm>
            <a:off x="1763688" y="1844824"/>
            <a:ext cx="5832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say</a:t>
            </a:r>
          </a:p>
        </p:txBody>
      </p:sp>
    </p:spTree>
    <p:extLst>
      <p:ext uri="{BB962C8B-B14F-4D97-AF65-F5344CB8AC3E}">
        <p14:creationId xmlns:p14="http://schemas.microsoft.com/office/powerpoint/2010/main" val="1004402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EEEA6-EA9A-49FD-835D-B122F90D7D5B}"/>
              </a:ext>
            </a:extLst>
          </p:cNvPr>
          <p:cNvSpPr txBox="1"/>
          <p:nvPr/>
        </p:nvSpPr>
        <p:spPr>
          <a:xfrm>
            <a:off x="1763688" y="1844824"/>
            <a:ext cx="5832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day</a:t>
            </a:r>
          </a:p>
        </p:txBody>
      </p:sp>
    </p:spTree>
    <p:extLst>
      <p:ext uri="{BB962C8B-B14F-4D97-AF65-F5344CB8AC3E}">
        <p14:creationId xmlns:p14="http://schemas.microsoft.com/office/powerpoint/2010/main" val="550610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EEEA6-EA9A-49FD-835D-B122F90D7D5B}"/>
              </a:ext>
            </a:extLst>
          </p:cNvPr>
          <p:cNvSpPr txBox="1"/>
          <p:nvPr/>
        </p:nvSpPr>
        <p:spPr>
          <a:xfrm>
            <a:off x="1763688" y="1844824"/>
            <a:ext cx="5832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play</a:t>
            </a:r>
          </a:p>
        </p:txBody>
      </p:sp>
    </p:spTree>
    <p:extLst>
      <p:ext uri="{BB962C8B-B14F-4D97-AF65-F5344CB8AC3E}">
        <p14:creationId xmlns:p14="http://schemas.microsoft.com/office/powerpoint/2010/main" val="14804261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4C098A-9CF7-4106-9C97-4110ABA7D2C3}">
  <ds:schemaRefs>
    <ds:schemaRef ds:uri="http://www.w3.org/XML/1998/namespace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2006/documentManagement/types"/>
    <ds:schemaRef ds:uri="7789c14a-a99d-49e3-b17f-cc0aeb526209"/>
    <ds:schemaRef ds:uri="http://schemas.microsoft.com/office/infopath/2007/PartnerControls"/>
    <ds:schemaRef ds:uri="1d7f4318-fbaa-42fb-befc-90ab84d26bd1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796D3DC-6C1F-4C13-9AAD-8652AC5F14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7804100-ECD8-4E77-9554-DD96C1B80BD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2509</TotalTime>
  <Words>8</Words>
  <Application>Microsoft Office PowerPoint</Application>
  <PresentationFormat>On-screen Show (4:3)</PresentationFormat>
  <Paragraphs>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9</cp:revision>
  <dcterms:created xsi:type="dcterms:W3CDTF">2023-07-12T07:05:28Z</dcterms:created>
  <dcterms:modified xsi:type="dcterms:W3CDTF">2026-08-30T09:21:04Z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