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78" r:id="rId7"/>
    <p:sldId id="293" r:id="rId8"/>
    <p:sldId id="281" r:id="rId9"/>
    <p:sldId id="295" r:id="rId10"/>
    <p:sldId id="292" r:id="rId11"/>
    <p:sldId id="294" r:id="rId12"/>
    <p:sldId id="279" r:id="rId13"/>
    <p:sldId id="288" r:id="rId14"/>
    <p:sldId id="287" r:id="rId15"/>
    <p:sldId id="286" r:id="rId16"/>
    <p:sldId id="285" r:id="rId17"/>
    <p:sldId id="284" r:id="rId18"/>
    <p:sldId id="289" r:id="rId19"/>
    <p:sldId id="290" r:id="rId20"/>
    <p:sldId id="29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C91921-1347-436C-AE2E-061AF908B0BB}" v="4" dt="2026-08-30T09:31:14.3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modSld sldOrd">
      <pc:chgData name="David Butler" userId="1d4169bac4fa5473" providerId="LiveId" clId="{47EA5C47-FFD6-49D6-8880-D010D129CA85}" dt="2026-08-30T09:32:09.455" v="46" actId="14100"/>
      <pc:docMkLst>
        <pc:docMk/>
      </pc:docMkLst>
      <pc:sldChg chg="modSp mod">
        <pc:chgData name="David Butler" userId="1d4169bac4fa5473" providerId="LiveId" clId="{47EA5C47-FFD6-49D6-8880-D010D129CA85}" dt="2026-08-30T09:28:19.444" v="1" actId="14100"/>
        <pc:sldMkLst>
          <pc:docMk/>
          <pc:sldMk cId="318777212" sldId="278"/>
        </pc:sldMkLst>
        <pc:picChg chg="mod">
          <ac:chgData name="David Butler" userId="1d4169bac4fa5473" providerId="LiveId" clId="{47EA5C47-FFD6-49D6-8880-D010D129CA85}" dt="2026-08-30T09:28:19.444" v="1" actId="14100"/>
          <ac:picMkLst>
            <pc:docMk/>
            <pc:sldMk cId="318777212" sldId="278"/>
            <ac:picMk id="3" creationId="{7C077064-2898-4DE1-A887-3C4E4F74E8EA}"/>
          </ac:picMkLst>
        </pc:picChg>
      </pc:sldChg>
      <pc:sldChg chg="addSp delSp modSp mod setBg">
        <pc:chgData name="David Butler" userId="1d4169bac4fa5473" providerId="LiveId" clId="{47EA5C47-FFD6-49D6-8880-D010D129CA85}" dt="2026-08-30T09:29:05.729" v="10" actId="14100"/>
        <pc:sldMkLst>
          <pc:docMk/>
          <pc:sldMk cId="1689662125" sldId="281"/>
        </pc:sldMkLst>
        <pc:picChg chg="del">
          <ac:chgData name="David Butler" userId="1d4169bac4fa5473" providerId="LiveId" clId="{47EA5C47-FFD6-49D6-8880-D010D129CA85}" dt="2026-08-30T09:28:45.988" v="5" actId="478"/>
          <ac:picMkLst>
            <pc:docMk/>
            <pc:sldMk cId="1689662125" sldId="281"/>
            <ac:picMk id="3" creationId="{546CF508-8267-42FE-BD63-DB3C9E0609B7}"/>
          </ac:picMkLst>
        </pc:picChg>
        <pc:picChg chg="add mod">
          <ac:chgData name="David Butler" userId="1d4169bac4fa5473" providerId="LiveId" clId="{47EA5C47-FFD6-49D6-8880-D010D129CA85}" dt="2026-08-30T09:29:05.729" v="10" actId="14100"/>
          <ac:picMkLst>
            <pc:docMk/>
            <pc:sldMk cId="1689662125" sldId="281"/>
            <ac:picMk id="4" creationId="{1CEE67FD-1E93-1914-5A78-87BC468090E6}"/>
          </ac:picMkLst>
        </pc:picChg>
      </pc:sldChg>
      <pc:sldChg chg="addSp delSp modSp mod">
        <pc:chgData name="David Butler" userId="1d4169bac4fa5473" providerId="LiveId" clId="{47EA5C47-FFD6-49D6-8880-D010D129CA85}" dt="2026-08-30T09:31:45.994" v="42" actId="1076"/>
        <pc:sldMkLst>
          <pc:docMk/>
          <pc:sldMk cId="1507587494" sldId="292"/>
        </pc:sldMkLst>
        <pc:picChg chg="del">
          <ac:chgData name="David Butler" userId="1d4169bac4fa5473" providerId="LiveId" clId="{47EA5C47-FFD6-49D6-8880-D010D129CA85}" dt="2026-08-30T09:28:47.894" v="6" actId="478"/>
          <ac:picMkLst>
            <pc:docMk/>
            <pc:sldMk cId="1507587494" sldId="292"/>
            <ac:picMk id="3" creationId="{546CF508-8267-42FE-BD63-DB3C9E0609B7}"/>
          </ac:picMkLst>
        </pc:picChg>
        <pc:picChg chg="add mod modCrop">
          <ac:chgData name="David Butler" userId="1d4169bac4fa5473" providerId="LiveId" clId="{47EA5C47-FFD6-49D6-8880-D010D129CA85}" dt="2026-08-30T09:31:45.994" v="42" actId="1076"/>
          <ac:picMkLst>
            <pc:docMk/>
            <pc:sldMk cId="1507587494" sldId="292"/>
            <ac:picMk id="4" creationId="{8139D28A-DB13-E9C1-EC73-49A610C00F24}"/>
          </ac:picMkLst>
        </pc:picChg>
        <pc:picChg chg="add mod modCrop">
          <ac:chgData name="David Butler" userId="1d4169bac4fa5473" providerId="LiveId" clId="{47EA5C47-FFD6-49D6-8880-D010D129CA85}" dt="2026-08-30T09:31:41.352" v="38" actId="14100"/>
          <ac:picMkLst>
            <pc:docMk/>
            <pc:sldMk cId="1507587494" sldId="292"/>
            <ac:picMk id="5" creationId="{E834BFBB-B187-70D7-92D7-9EDEEB13A1E0}"/>
          </ac:picMkLst>
        </pc:picChg>
      </pc:sldChg>
      <pc:sldChg chg="addSp modSp new mod setBg">
        <pc:chgData name="David Butler" userId="1d4169bac4fa5473" providerId="LiveId" clId="{47EA5C47-FFD6-49D6-8880-D010D129CA85}" dt="2026-08-30T09:28:40.497" v="4" actId="26606"/>
        <pc:sldMkLst>
          <pc:docMk/>
          <pc:sldMk cId="1455182111" sldId="293"/>
        </pc:sldMkLst>
        <pc:picChg chg="add mod">
          <ac:chgData name="David Butler" userId="1d4169bac4fa5473" providerId="LiveId" clId="{47EA5C47-FFD6-49D6-8880-D010D129CA85}" dt="2026-08-30T09:28:40.497" v="4" actId="26606"/>
          <ac:picMkLst>
            <pc:docMk/>
            <pc:sldMk cId="1455182111" sldId="293"/>
            <ac:picMk id="3" creationId="{053EC91D-5CF3-9840-603E-258AAEA1F71D}"/>
          </ac:picMkLst>
        </pc:picChg>
      </pc:sldChg>
      <pc:sldChg chg="addSp modSp add mod setBg">
        <pc:chgData name="David Butler" userId="1d4169bac4fa5473" providerId="LiveId" clId="{47EA5C47-FFD6-49D6-8880-D010D129CA85}" dt="2026-08-30T09:32:09.455" v="46" actId="14100"/>
        <pc:sldMkLst>
          <pc:docMk/>
          <pc:sldMk cId="2332737086" sldId="294"/>
        </pc:sldMkLst>
        <pc:picChg chg="add mod">
          <ac:chgData name="David Butler" userId="1d4169bac4fa5473" providerId="LiveId" clId="{47EA5C47-FFD6-49D6-8880-D010D129CA85}" dt="2026-08-30T09:32:09.455" v="46" actId="14100"/>
          <ac:picMkLst>
            <pc:docMk/>
            <pc:sldMk cId="2332737086" sldId="294"/>
            <ac:picMk id="3" creationId="{53B4D7C9-6CC2-F5DA-CAB9-410BA59A84E6}"/>
          </ac:picMkLst>
        </pc:picChg>
      </pc:sldChg>
      <pc:sldChg chg="addSp modSp add mod ord">
        <pc:chgData name="David Butler" userId="1d4169bac4fa5473" providerId="LiveId" clId="{47EA5C47-FFD6-49D6-8880-D010D129CA85}" dt="2026-08-30T09:30:51.241" v="28"/>
        <pc:sldMkLst>
          <pc:docMk/>
          <pc:sldMk cId="2505700967" sldId="295"/>
        </pc:sldMkLst>
        <pc:picChg chg="add mod modCrop">
          <ac:chgData name="David Butler" userId="1d4169bac4fa5473" providerId="LiveId" clId="{47EA5C47-FFD6-49D6-8880-D010D129CA85}" dt="2026-08-30T09:30:39" v="22" actId="1076"/>
          <ac:picMkLst>
            <pc:docMk/>
            <pc:sldMk cId="2505700967" sldId="295"/>
            <ac:picMk id="3" creationId="{A69A2F31-7DEF-F834-FD6C-0BB8977EC484}"/>
          </ac:picMkLst>
        </pc:picChg>
        <pc:picChg chg="add mod modCrop">
          <ac:chgData name="David Butler" userId="1d4169bac4fa5473" providerId="LiveId" clId="{47EA5C47-FFD6-49D6-8880-D010D129CA85}" dt="2026-08-30T09:30:47.746" v="26" actId="14100"/>
          <ac:picMkLst>
            <pc:docMk/>
            <pc:sldMk cId="2505700967" sldId="295"/>
            <ac:picMk id="4" creationId="{2736504B-77DA-04DD-40FE-D05F1A0FB37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8558" y="3707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8522" y="3707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6055" y="5036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123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8D5AC8-15C4-4571-B3ED-1B78E5F23036}"/>
              </a:ext>
            </a:extLst>
          </p:cNvPr>
          <p:cNvSpPr txBox="1"/>
          <p:nvPr/>
        </p:nvSpPr>
        <p:spPr>
          <a:xfrm>
            <a:off x="3762427" y="4123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363A3E-CDD6-48D7-AD71-266ED7BB9904}"/>
              </a:ext>
            </a:extLst>
          </p:cNvPr>
          <p:cNvSpPr txBox="1"/>
          <p:nvPr/>
        </p:nvSpPr>
        <p:spPr>
          <a:xfrm>
            <a:off x="6072812" y="3988141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pic>
        <p:nvPicPr>
          <p:cNvPr id="28" name="image228.jpeg">
            <a:extLst>
              <a:ext uri="{FF2B5EF4-FFF2-40B4-BE49-F238E27FC236}">
                <a16:creationId xmlns:a16="http://schemas.microsoft.com/office/drawing/2014/main" id="{987542DF-7666-404C-8457-9E6E76F9C95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08" y="4177103"/>
            <a:ext cx="2856252" cy="1894509"/>
          </a:xfrm>
          <a:prstGeom prst="rect">
            <a:avLst/>
          </a:prstGeom>
        </p:spPr>
      </p:pic>
      <p:pic>
        <p:nvPicPr>
          <p:cNvPr id="29" name="image229.jpeg">
            <a:extLst>
              <a:ext uri="{FF2B5EF4-FFF2-40B4-BE49-F238E27FC236}">
                <a16:creationId xmlns:a16="http://schemas.microsoft.com/office/drawing/2014/main" id="{7C94E3D9-510D-43E9-BF42-6A71A51F34A5}"/>
              </a:ext>
            </a:extLst>
          </p:cNvPr>
          <p:cNvPicPr/>
          <p:nvPr/>
        </p:nvPicPr>
        <p:blipFill rotWithShape="1">
          <a:blip r:embed="rId3" cstate="print"/>
          <a:srcRect l="17110" r="10034"/>
          <a:stretch/>
        </p:blipFill>
        <p:spPr bwMode="auto">
          <a:xfrm>
            <a:off x="6494538" y="4149080"/>
            <a:ext cx="2247762" cy="19298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 descr="Free Three Digit photo and picture">
            <a:extLst>
              <a:ext uri="{FF2B5EF4-FFF2-40B4-BE49-F238E27FC236}">
                <a16:creationId xmlns:a16="http://schemas.microsoft.com/office/drawing/2014/main" id="{8EC29BBE-1F46-4BEA-A633-5A3389CC62D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381" y="555379"/>
            <a:ext cx="2117852" cy="2035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Free Bike Industry photo and picture">
            <a:extLst>
              <a:ext uri="{FF2B5EF4-FFF2-40B4-BE49-F238E27FC236}">
                <a16:creationId xmlns:a16="http://schemas.microsoft.com/office/drawing/2014/main" id="{F21C3122-1053-40EF-870C-DB7D98C9C333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51"/>
          <a:stretch/>
        </p:blipFill>
        <p:spPr bwMode="auto">
          <a:xfrm>
            <a:off x="4195737" y="4172807"/>
            <a:ext cx="1368152" cy="18817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 descr="Free Bedroom Real Estate photo and picture">
            <a:extLst>
              <a:ext uri="{FF2B5EF4-FFF2-40B4-BE49-F238E27FC236}">
                <a16:creationId xmlns:a16="http://schemas.microsoft.com/office/drawing/2014/main" id="{75606AAD-F69D-4F1C-AFD7-DC4DB25E6838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7" t="29624" r="12980" b="7405"/>
          <a:stretch/>
        </p:blipFill>
        <p:spPr bwMode="auto">
          <a:xfrm>
            <a:off x="423941" y="555379"/>
            <a:ext cx="3137795" cy="20414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Picture 32" descr="Free Teeth Mouth photo and picture">
            <a:extLst>
              <a:ext uri="{FF2B5EF4-FFF2-40B4-BE49-F238E27FC236}">
                <a16:creationId xmlns:a16="http://schemas.microsoft.com/office/drawing/2014/main" id="{95686EC5-B918-4B8C-A276-B0C27B2310C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596" y="509835"/>
            <a:ext cx="1526434" cy="2035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bed</a:t>
            </a:r>
          </a:p>
        </p:txBody>
      </p:sp>
    </p:spTree>
    <p:extLst>
      <p:ext uri="{BB962C8B-B14F-4D97-AF65-F5344CB8AC3E}">
        <p14:creationId xmlns:p14="http://schemas.microsoft.com/office/powerpoint/2010/main" val="1656543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155251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1004402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ten</a:t>
            </a:r>
          </a:p>
        </p:txBody>
      </p:sp>
    </p:spTree>
    <p:extLst>
      <p:ext uri="{BB962C8B-B14F-4D97-AF65-F5344CB8AC3E}">
        <p14:creationId xmlns:p14="http://schemas.microsoft.com/office/powerpoint/2010/main" val="550610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1480426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2183667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3035730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2926168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58327-C156-4BA1-9C9A-B51B0DB99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92696"/>
            <a:ext cx="7785153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34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077064-2898-4DE1-A887-3C4E4F74E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836712"/>
            <a:ext cx="883484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7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3EC91D-5CF3-9840-603E-258AAEA1F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427098"/>
            <a:ext cx="8178799" cy="200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8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EE67FD-1E93-1914-5A78-87BC46809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6632"/>
            <a:ext cx="8031661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C1E20-3FAC-C8D8-F765-DFCBD8708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9A2F31-7DEF-F834-FD6C-0BB8977EC4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9333"/>
          <a:stretch>
            <a:fillRect/>
          </a:stretch>
        </p:blipFill>
        <p:spPr>
          <a:xfrm>
            <a:off x="35496" y="2204864"/>
            <a:ext cx="8201719" cy="30243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36504B-77DA-04DD-40FE-D05F1A0FB3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857" b="18182"/>
          <a:stretch>
            <a:fillRect/>
          </a:stretch>
        </p:blipFill>
        <p:spPr>
          <a:xfrm>
            <a:off x="5283121" y="0"/>
            <a:ext cx="3860880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00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39D28A-DB13-E9C1-EC73-49A610C00F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5963" b="59489"/>
          <a:stretch>
            <a:fillRect/>
          </a:stretch>
        </p:blipFill>
        <p:spPr>
          <a:xfrm>
            <a:off x="141638" y="3068960"/>
            <a:ext cx="8763322" cy="17572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34BFBB-B187-70D7-92D7-9EDEEB13A1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195" b="51943"/>
          <a:stretch>
            <a:fillRect/>
          </a:stretch>
        </p:blipFill>
        <p:spPr>
          <a:xfrm>
            <a:off x="4852844" y="260648"/>
            <a:ext cx="426951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87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F748B-BB77-4E6E-1955-16218E0A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B4D7C9-6CC2-F5DA-CAB9-410BA59A8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2816"/>
            <a:ext cx="9067673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37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pen</a:t>
            </a:r>
          </a:p>
        </p:txBody>
      </p:sp>
    </p:spTree>
    <p:extLst>
      <p:ext uri="{BB962C8B-B14F-4D97-AF65-F5344CB8AC3E}">
        <p14:creationId xmlns:p14="http://schemas.microsoft.com/office/powerpoint/2010/main" val="757092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C098A-9CF7-4106-9C97-4110ABA7D2C3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7789c14a-a99d-49e3-b17f-cc0aeb526209"/>
    <ds:schemaRef ds:uri="http://schemas.microsoft.com/office/infopath/2007/PartnerControls"/>
    <ds:schemaRef ds:uri="1d7f4318-fbaa-42fb-befc-90ab84d26bd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2450</TotalTime>
  <Words>15</Words>
  <Application>Microsoft Office PowerPoint</Application>
  <PresentationFormat>On-screen Show (4:3)</PresentationFormat>
  <Paragraphs>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9</cp:revision>
  <dcterms:created xsi:type="dcterms:W3CDTF">2023-07-12T07:05:28Z</dcterms:created>
  <dcterms:modified xsi:type="dcterms:W3CDTF">2026-08-30T09:32:10Z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