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4" r:id="rId5"/>
    <p:sldId id="275" r:id="rId6"/>
    <p:sldId id="272" r:id="rId7"/>
    <p:sldId id="276" r:id="rId8"/>
    <p:sldId id="273" r:id="rId9"/>
    <p:sldId id="270" r:id="rId10"/>
    <p:sldId id="271" r:id="rId11"/>
    <p:sldId id="277" r:id="rId12"/>
    <p:sldId id="280" r:id="rId13"/>
    <p:sldId id="27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1" autoAdjust="0"/>
    <p:restoredTop sz="94660"/>
  </p:normalViewPr>
  <p:slideViewPr>
    <p:cSldViewPr snapToGrid="0">
      <p:cViewPr varScale="1">
        <p:scale>
          <a:sx n="88" d="100"/>
          <a:sy n="88" d="100"/>
        </p:scale>
        <p:origin x="27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delSld modSld sldOrd">
      <pc:chgData name="David Butler" userId="1d4169bac4fa5473" providerId="LiveId" clId="{47EA5C47-FFD6-49D6-8880-D010D129CA85}" dt="2026-08-30T09:16:23.546" v="58" actId="47"/>
      <pc:docMkLst>
        <pc:docMk/>
      </pc:docMkLst>
      <pc:sldChg chg="modSp del mod">
        <pc:chgData name="David Butler" userId="1d4169bac4fa5473" providerId="LiveId" clId="{47EA5C47-FFD6-49D6-8880-D010D129CA85}" dt="2026-08-30T08:51:33.777" v="2" actId="47"/>
        <pc:sldMkLst>
          <pc:docMk/>
          <pc:sldMk cId="326735792" sldId="256"/>
        </pc:sldMkLst>
        <pc:picChg chg="mod">
          <ac:chgData name="David Butler" userId="1d4169bac4fa5473" providerId="LiveId" clId="{47EA5C47-FFD6-49D6-8880-D010D129CA85}" dt="2026-08-30T08:51:30.112" v="1" actId="14100"/>
          <ac:picMkLst>
            <pc:docMk/>
            <pc:sldMk cId="326735792" sldId="256"/>
            <ac:picMk id="2" creationId="{8457EA01-15E1-46D2-998E-82E6409ACA15}"/>
          </ac:picMkLst>
        </pc:picChg>
      </pc:sldChg>
      <pc:sldChg chg="del">
        <pc:chgData name="David Butler" userId="1d4169bac4fa5473" providerId="LiveId" clId="{47EA5C47-FFD6-49D6-8880-D010D129CA85}" dt="2026-08-30T08:51:33.777" v="2" actId="47"/>
        <pc:sldMkLst>
          <pc:docMk/>
          <pc:sldMk cId="1056086223" sldId="257"/>
        </pc:sldMkLst>
      </pc:sldChg>
      <pc:sldChg chg="del">
        <pc:chgData name="David Butler" userId="1d4169bac4fa5473" providerId="LiveId" clId="{47EA5C47-FFD6-49D6-8880-D010D129CA85}" dt="2026-08-30T08:51:33.777" v="2" actId="47"/>
        <pc:sldMkLst>
          <pc:docMk/>
          <pc:sldMk cId="1953075520" sldId="258"/>
        </pc:sldMkLst>
      </pc:sldChg>
      <pc:sldChg chg="del ord">
        <pc:chgData name="David Butler" userId="1d4169bac4fa5473" providerId="LiveId" clId="{47EA5C47-FFD6-49D6-8880-D010D129CA85}" dt="2026-08-30T09:14:07.905" v="41" actId="47"/>
        <pc:sldMkLst>
          <pc:docMk/>
          <pc:sldMk cId="3123482637" sldId="259"/>
        </pc:sldMkLst>
      </pc:sldChg>
      <pc:sldChg chg="del">
        <pc:chgData name="David Butler" userId="1d4169bac4fa5473" providerId="LiveId" clId="{47EA5C47-FFD6-49D6-8880-D010D129CA85}" dt="2026-08-30T08:51:33.777" v="2" actId="47"/>
        <pc:sldMkLst>
          <pc:docMk/>
          <pc:sldMk cId="1158176857" sldId="260"/>
        </pc:sldMkLst>
      </pc:sldChg>
      <pc:sldChg chg="del ord">
        <pc:chgData name="David Butler" userId="1d4169bac4fa5473" providerId="LiveId" clId="{47EA5C47-FFD6-49D6-8880-D010D129CA85}" dt="2026-08-30T09:14:09.244" v="43" actId="47"/>
        <pc:sldMkLst>
          <pc:docMk/>
          <pc:sldMk cId="4194686432" sldId="261"/>
        </pc:sldMkLst>
      </pc:sldChg>
      <pc:sldChg chg="del">
        <pc:chgData name="David Butler" userId="1d4169bac4fa5473" providerId="LiveId" clId="{47EA5C47-FFD6-49D6-8880-D010D129CA85}" dt="2026-08-30T09:15:12.711" v="49" actId="47"/>
        <pc:sldMkLst>
          <pc:docMk/>
          <pc:sldMk cId="4184718642" sldId="262"/>
        </pc:sldMkLst>
      </pc:sldChg>
      <pc:sldChg chg="del ord">
        <pc:chgData name="David Butler" userId="1d4169bac4fa5473" providerId="LiveId" clId="{47EA5C47-FFD6-49D6-8880-D010D129CA85}" dt="2026-08-30T09:14:08.722" v="42" actId="47"/>
        <pc:sldMkLst>
          <pc:docMk/>
          <pc:sldMk cId="579462374" sldId="263"/>
        </pc:sldMkLst>
      </pc:sldChg>
      <pc:sldChg chg="del">
        <pc:chgData name="David Butler" userId="1d4169bac4fa5473" providerId="LiveId" clId="{47EA5C47-FFD6-49D6-8880-D010D129CA85}" dt="2026-08-30T09:15:33.239" v="51" actId="47"/>
        <pc:sldMkLst>
          <pc:docMk/>
          <pc:sldMk cId="2458482720" sldId="264"/>
        </pc:sldMkLst>
      </pc:sldChg>
      <pc:sldChg chg="del">
        <pc:chgData name="David Butler" userId="1d4169bac4fa5473" providerId="LiveId" clId="{47EA5C47-FFD6-49D6-8880-D010D129CA85}" dt="2026-08-30T09:16:23.546" v="58" actId="47"/>
        <pc:sldMkLst>
          <pc:docMk/>
          <pc:sldMk cId="1301421925" sldId="265"/>
        </pc:sldMkLst>
      </pc:sldChg>
      <pc:sldChg chg="del">
        <pc:chgData name="David Butler" userId="1d4169bac4fa5473" providerId="LiveId" clId="{47EA5C47-FFD6-49D6-8880-D010D129CA85}" dt="2026-08-30T09:16:23.546" v="58" actId="47"/>
        <pc:sldMkLst>
          <pc:docMk/>
          <pc:sldMk cId="3931556154" sldId="266"/>
        </pc:sldMkLst>
      </pc:sldChg>
      <pc:sldChg chg="del">
        <pc:chgData name="David Butler" userId="1d4169bac4fa5473" providerId="LiveId" clId="{47EA5C47-FFD6-49D6-8880-D010D129CA85}" dt="2026-08-30T09:16:23.546" v="58" actId="47"/>
        <pc:sldMkLst>
          <pc:docMk/>
          <pc:sldMk cId="719718426" sldId="267"/>
        </pc:sldMkLst>
      </pc:sldChg>
      <pc:sldChg chg="del">
        <pc:chgData name="David Butler" userId="1d4169bac4fa5473" providerId="LiveId" clId="{47EA5C47-FFD6-49D6-8880-D010D129CA85}" dt="2026-08-30T09:16:23.546" v="58" actId="47"/>
        <pc:sldMkLst>
          <pc:docMk/>
          <pc:sldMk cId="522098718" sldId="268"/>
        </pc:sldMkLst>
      </pc:sldChg>
      <pc:sldChg chg="addSp new mod ord">
        <pc:chgData name="David Butler" userId="1d4169bac4fa5473" providerId="LiveId" clId="{47EA5C47-FFD6-49D6-8880-D010D129CA85}" dt="2026-08-30T09:14:47.982" v="47" actId="22"/>
        <pc:sldMkLst>
          <pc:docMk/>
          <pc:sldMk cId="2831922333" sldId="270"/>
        </pc:sldMkLst>
        <pc:picChg chg="add">
          <ac:chgData name="David Butler" userId="1d4169bac4fa5473" providerId="LiveId" clId="{47EA5C47-FFD6-49D6-8880-D010D129CA85}" dt="2026-08-30T09:14:47.982" v="47" actId="22"/>
          <ac:picMkLst>
            <pc:docMk/>
            <pc:sldMk cId="2831922333" sldId="270"/>
            <ac:picMk id="3" creationId="{ACBE645A-C8D3-DCA1-0B9F-4001CC1DB5AB}"/>
          </ac:picMkLst>
        </pc:picChg>
      </pc:sldChg>
      <pc:sldChg chg="addSp add mod ord">
        <pc:chgData name="David Butler" userId="1d4169bac4fa5473" providerId="LiveId" clId="{47EA5C47-FFD6-49D6-8880-D010D129CA85}" dt="2026-08-30T09:15:09.577" v="48" actId="22"/>
        <pc:sldMkLst>
          <pc:docMk/>
          <pc:sldMk cId="4108749635" sldId="271"/>
        </pc:sldMkLst>
        <pc:picChg chg="add">
          <ac:chgData name="David Butler" userId="1d4169bac4fa5473" providerId="LiveId" clId="{47EA5C47-FFD6-49D6-8880-D010D129CA85}" dt="2026-08-30T09:15:09.577" v="48" actId="22"/>
          <ac:picMkLst>
            <pc:docMk/>
            <pc:sldMk cId="4108749635" sldId="271"/>
            <ac:picMk id="3" creationId="{282F058E-6AF1-2CE2-25F9-14DAD83D9535}"/>
          </ac:picMkLst>
        </pc:picChg>
      </pc:sldChg>
      <pc:sldChg chg="addSp modSp add mod">
        <pc:chgData name="David Butler" userId="1d4169bac4fa5473" providerId="LiveId" clId="{47EA5C47-FFD6-49D6-8880-D010D129CA85}" dt="2026-08-30T09:13:07.070" v="27" actId="14100"/>
        <pc:sldMkLst>
          <pc:docMk/>
          <pc:sldMk cId="2081298396" sldId="272"/>
        </pc:sldMkLst>
        <pc:picChg chg="add mod modCrop">
          <ac:chgData name="David Butler" userId="1d4169bac4fa5473" providerId="LiveId" clId="{47EA5C47-FFD6-49D6-8880-D010D129CA85}" dt="2026-08-30T09:13:07.070" v="27" actId="14100"/>
          <ac:picMkLst>
            <pc:docMk/>
            <pc:sldMk cId="2081298396" sldId="272"/>
            <ac:picMk id="3" creationId="{F4E7292A-4315-EEA1-4911-A41E864C88EB}"/>
          </ac:picMkLst>
        </pc:picChg>
      </pc:sldChg>
      <pc:sldChg chg="addSp add mod ord">
        <pc:chgData name="David Butler" userId="1d4169bac4fa5473" providerId="LiveId" clId="{47EA5C47-FFD6-49D6-8880-D010D129CA85}" dt="2026-08-30T09:14:25.598" v="46"/>
        <pc:sldMkLst>
          <pc:docMk/>
          <pc:sldMk cId="1841721999" sldId="273"/>
        </pc:sldMkLst>
        <pc:picChg chg="add">
          <ac:chgData name="David Butler" userId="1d4169bac4fa5473" providerId="LiveId" clId="{47EA5C47-FFD6-49D6-8880-D010D129CA85}" dt="2026-08-30T09:14:22.681" v="44" actId="22"/>
          <ac:picMkLst>
            <pc:docMk/>
            <pc:sldMk cId="1841721999" sldId="273"/>
            <ac:picMk id="3" creationId="{C0D83105-9B26-EE58-A491-878BC5952132}"/>
          </ac:picMkLst>
        </pc:picChg>
      </pc:sldChg>
      <pc:sldChg chg="addSp modSp add mod ord">
        <pc:chgData name="David Butler" userId="1d4169bac4fa5473" providerId="LiveId" clId="{47EA5C47-FFD6-49D6-8880-D010D129CA85}" dt="2026-08-30T09:12:32.002" v="19" actId="14100"/>
        <pc:sldMkLst>
          <pc:docMk/>
          <pc:sldMk cId="786220525" sldId="274"/>
        </pc:sldMkLst>
        <pc:picChg chg="add mod modCrop">
          <ac:chgData name="David Butler" userId="1d4169bac4fa5473" providerId="LiveId" clId="{47EA5C47-FFD6-49D6-8880-D010D129CA85}" dt="2026-08-30T09:12:32.002" v="19" actId="14100"/>
          <ac:picMkLst>
            <pc:docMk/>
            <pc:sldMk cId="786220525" sldId="274"/>
            <ac:picMk id="3" creationId="{1F1E8DB0-2526-1693-4F44-0DCD9F20AB9C}"/>
          </ac:picMkLst>
        </pc:picChg>
      </pc:sldChg>
      <pc:sldChg chg="modSp add mod">
        <pc:chgData name="David Butler" userId="1d4169bac4fa5473" providerId="LiveId" clId="{47EA5C47-FFD6-49D6-8880-D010D129CA85}" dt="2026-08-30T09:12:39.658" v="22" actId="14100"/>
        <pc:sldMkLst>
          <pc:docMk/>
          <pc:sldMk cId="898916664" sldId="275"/>
        </pc:sldMkLst>
        <pc:picChg chg="mod modCrop">
          <ac:chgData name="David Butler" userId="1d4169bac4fa5473" providerId="LiveId" clId="{47EA5C47-FFD6-49D6-8880-D010D129CA85}" dt="2026-08-30T09:12:39.658" v="22" actId="14100"/>
          <ac:picMkLst>
            <pc:docMk/>
            <pc:sldMk cId="898916664" sldId="275"/>
            <ac:picMk id="3" creationId="{06DFDB38-2A1F-9F4D-221E-A08F67B134A0}"/>
          </ac:picMkLst>
        </pc:picChg>
      </pc:sldChg>
      <pc:sldChg chg="modSp add mod">
        <pc:chgData name="David Butler" userId="1d4169bac4fa5473" providerId="LiveId" clId="{47EA5C47-FFD6-49D6-8880-D010D129CA85}" dt="2026-08-30T09:13:15.977" v="30" actId="14100"/>
        <pc:sldMkLst>
          <pc:docMk/>
          <pc:sldMk cId="770214761" sldId="276"/>
        </pc:sldMkLst>
        <pc:picChg chg="mod modCrop">
          <ac:chgData name="David Butler" userId="1d4169bac4fa5473" providerId="LiveId" clId="{47EA5C47-FFD6-49D6-8880-D010D129CA85}" dt="2026-08-30T09:13:15.977" v="30" actId="14100"/>
          <ac:picMkLst>
            <pc:docMk/>
            <pc:sldMk cId="770214761" sldId="276"/>
            <ac:picMk id="3" creationId="{6262DE8C-8765-1ED5-2698-2F897CEAE4F6}"/>
          </ac:picMkLst>
        </pc:picChg>
      </pc:sldChg>
      <pc:sldChg chg="addSp add mod">
        <pc:chgData name="David Butler" userId="1d4169bac4fa5473" providerId="LiveId" clId="{47EA5C47-FFD6-49D6-8880-D010D129CA85}" dt="2026-08-30T09:15:29.662" v="50" actId="22"/>
        <pc:sldMkLst>
          <pc:docMk/>
          <pc:sldMk cId="1678365678" sldId="277"/>
        </pc:sldMkLst>
        <pc:picChg chg="add">
          <ac:chgData name="David Butler" userId="1d4169bac4fa5473" providerId="LiveId" clId="{47EA5C47-FFD6-49D6-8880-D010D129CA85}" dt="2026-08-30T09:15:29.662" v="50" actId="22"/>
          <ac:picMkLst>
            <pc:docMk/>
            <pc:sldMk cId="1678365678" sldId="277"/>
            <ac:picMk id="3" creationId="{BB95F888-15D5-9263-E6F4-82E4918EA18A}"/>
          </ac:picMkLst>
        </pc:picChg>
      </pc:sldChg>
      <pc:sldChg chg="add">
        <pc:chgData name="David Butler" userId="1d4169bac4fa5473" providerId="LiveId" clId="{47EA5C47-FFD6-49D6-8880-D010D129CA85}" dt="2026-08-30T09:13:21.052" v="32" actId="2890"/>
        <pc:sldMkLst>
          <pc:docMk/>
          <pc:sldMk cId="2293554042" sldId="278"/>
        </pc:sldMkLst>
      </pc:sldChg>
      <pc:sldChg chg="add del">
        <pc:chgData name="David Butler" userId="1d4169bac4fa5473" providerId="LiveId" clId="{47EA5C47-FFD6-49D6-8880-D010D129CA85}" dt="2026-08-30T09:16:23.546" v="58" actId="47"/>
        <pc:sldMkLst>
          <pc:docMk/>
          <pc:sldMk cId="477869828" sldId="279"/>
        </pc:sldMkLst>
      </pc:sldChg>
      <pc:sldChg chg="addSp modSp add mod ord setBg">
        <pc:chgData name="David Butler" userId="1d4169bac4fa5473" providerId="LiveId" clId="{47EA5C47-FFD6-49D6-8880-D010D129CA85}" dt="2026-08-30T09:16:01.764" v="57"/>
        <pc:sldMkLst>
          <pc:docMk/>
          <pc:sldMk cId="625054099" sldId="280"/>
        </pc:sldMkLst>
        <pc:spChg chg="add">
          <ac:chgData name="David Butler" userId="1d4169bac4fa5473" providerId="LiveId" clId="{47EA5C47-FFD6-49D6-8880-D010D129CA85}" dt="2026-08-30T09:15:58.251" v="55" actId="26606"/>
          <ac:spMkLst>
            <pc:docMk/>
            <pc:sldMk cId="625054099" sldId="280"/>
            <ac:spMk id="8" creationId="{42A4FC2C-047E-45A5-965D-8E1E3BF09BC6}"/>
          </ac:spMkLst>
        </pc:spChg>
        <pc:picChg chg="add mod">
          <ac:chgData name="David Butler" userId="1d4169bac4fa5473" providerId="LiveId" clId="{47EA5C47-FFD6-49D6-8880-D010D129CA85}" dt="2026-08-30T09:15:58.251" v="55" actId="26606"/>
          <ac:picMkLst>
            <pc:docMk/>
            <pc:sldMk cId="625054099" sldId="280"/>
            <ac:picMk id="3" creationId="{A0C1AFA0-1940-626C-AE53-50F4A980B08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F02CA-8245-950E-0119-A448D9A52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1E8DB0-2526-1693-4F44-0DCD9F20AB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9262"/>
          <a:stretch>
            <a:fillRect/>
          </a:stretch>
        </p:blipFill>
        <p:spPr>
          <a:xfrm>
            <a:off x="1461369" y="0"/>
            <a:ext cx="6632160" cy="608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20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50015-6562-4B29-7298-EC7C8148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554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193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F9398-C1FE-7963-B9CD-BCB633AFE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FDB38-2A1F-9F4D-221E-A08F67B134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63"/>
          <a:stretch>
            <a:fillRect/>
          </a:stretch>
        </p:blipFill>
        <p:spPr>
          <a:xfrm>
            <a:off x="1436914" y="593256"/>
            <a:ext cx="6934200" cy="559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16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46827-0584-A6FF-E029-C3637772A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7292A-4315-EEA1-4911-A41E864C88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0975"/>
          <a:stretch>
            <a:fillRect/>
          </a:stretch>
        </p:blipFill>
        <p:spPr>
          <a:xfrm>
            <a:off x="2053718" y="134175"/>
            <a:ext cx="6377588" cy="656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98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BFFB2-6529-4279-C2FF-7EDA44D73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62DE8C-8765-1ED5-2698-2F897CEA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159"/>
          <a:stretch>
            <a:fillRect/>
          </a:stretch>
        </p:blipFill>
        <p:spPr>
          <a:xfrm>
            <a:off x="1667436" y="456903"/>
            <a:ext cx="7187452" cy="591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1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72363-9FB8-5E52-77D1-86712A776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D83105-9B26-EE58-A491-878BC5952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72" y="1419210"/>
            <a:ext cx="11001455" cy="401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21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BE645A-C8D3-DCA1-0B9F-4001CC1DB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372"/>
            <a:ext cx="12192000" cy="441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22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5F695-9743-1E5E-103B-A4A06B0C5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2F058E-6AF1-2CE2-25F9-14DAD83D9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4788"/>
            <a:ext cx="12192000" cy="564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49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A8BAF-2BC7-6FC7-5896-8EF839C1E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95F888-15D5-9263-E6F4-82E4918EA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8900"/>
            <a:ext cx="12192000" cy="486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65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3DFAF2-1F0F-88A1-88CB-9F0114B46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C1AFA0-1940-626C-AE53-50F4A980B0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804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54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DF0E53-71F4-4C28-9847-6CFEEFCB9A9E}">
  <ds:schemaRefs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789c14a-a99d-49e3-b17f-cc0aeb526209"/>
    <ds:schemaRef ds:uri="1d7f4318-fbaa-42fb-befc-90ab84d26bd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2023-08-17T13:59:39Z</dcterms:created>
  <dcterms:modified xsi:type="dcterms:W3CDTF">2026-08-30T09:16:27Z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