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6" r:id="rId4"/>
    <p:sldId id="307" r:id="rId5"/>
    <p:sldId id="308" r:id="rId6"/>
    <p:sldId id="309" r:id="rId7"/>
    <p:sldId id="269" r:id="rId8"/>
    <p:sldId id="303" r:id="rId9"/>
    <p:sldId id="298" r:id="rId10"/>
    <p:sldId id="304" r:id="rId11"/>
    <p:sldId id="299" r:id="rId12"/>
    <p:sldId id="300" r:id="rId13"/>
    <p:sldId id="301" r:id="rId14"/>
    <p:sldId id="302" r:id="rId15"/>
    <p:sldId id="30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D80A97-49A1-43D5-B0FE-E26FE02FBAFA}" v="5" dt="2025-08-06T14:49:25.438"/>
    <p1510:client id="{A7037800-C62F-4299-A06A-B6C5737DA864}" v="2" dt="2025-08-06T13:01:12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4" y="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3D80A97-49A1-43D5-B0FE-E26FE02FBAFA}"/>
    <pc:docChg chg="custSel addSld delSld modSld sldOrd">
      <pc:chgData name="David Butler" userId="1d4169bac4fa5473" providerId="LiveId" clId="{83D80A97-49A1-43D5-B0FE-E26FE02FBAFA}" dt="2025-08-06T14:54:24.036" v="268" actId="1076"/>
      <pc:docMkLst>
        <pc:docMk/>
      </pc:docMkLst>
      <pc:sldChg chg="modSp mod">
        <pc:chgData name="David Butler" userId="1d4169bac4fa5473" providerId="LiveId" clId="{83D80A97-49A1-43D5-B0FE-E26FE02FBAFA}" dt="2025-08-06T14:46:44.748" v="71" actId="255"/>
        <pc:sldMkLst>
          <pc:docMk/>
          <pc:sldMk cId="433527640" sldId="284"/>
        </pc:sldMkLst>
        <pc:spChg chg="mod">
          <ac:chgData name="David Butler" userId="1d4169bac4fa5473" providerId="LiveId" clId="{83D80A97-49A1-43D5-B0FE-E26FE02FBAFA}" dt="2025-08-06T14:46:37.249" v="70" actId="255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3D80A97-49A1-43D5-B0FE-E26FE02FBAFA}" dt="2025-08-06T14:46:44.748" v="71" actId="255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3D80A97-49A1-43D5-B0FE-E26FE02FBAFA}" dt="2025-08-06T14:51:52.245" v="230" actId="403"/>
        <pc:sldMkLst>
          <pc:docMk/>
          <pc:sldMk cId="2013782049" sldId="288"/>
        </pc:sldMkLst>
        <pc:spChg chg="mod">
          <ac:chgData name="David Butler" userId="1d4169bac4fa5473" providerId="LiveId" clId="{83D80A97-49A1-43D5-B0FE-E26FE02FBAFA}" dt="2025-08-06T14:48:38.386" v="122" actId="14100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83D80A97-49A1-43D5-B0FE-E26FE02FBAFA}" dt="2025-08-06T14:47:47.031" v="102" actId="14100"/>
          <ac:spMkLst>
            <pc:docMk/>
            <pc:sldMk cId="2013782049" sldId="288"/>
            <ac:spMk id="3" creationId="{1CF7FDD1-4001-4A9B-8E8F-5743E3812BEC}"/>
          </ac:spMkLst>
        </pc:spChg>
        <pc:spChg chg="mod">
          <ac:chgData name="David Butler" userId="1d4169bac4fa5473" providerId="LiveId" clId="{83D80A97-49A1-43D5-B0FE-E26FE02FBAFA}" dt="2025-08-06T14:49:54.149" v="160" actId="1076"/>
          <ac:spMkLst>
            <pc:docMk/>
            <pc:sldMk cId="2013782049" sldId="288"/>
            <ac:spMk id="4" creationId="{75B4E6B2-3C46-C660-D206-6311C2FF81A4}"/>
          </ac:spMkLst>
        </pc:spChg>
        <pc:spChg chg="add mod">
          <ac:chgData name="David Butler" userId="1d4169bac4fa5473" providerId="LiveId" clId="{83D80A97-49A1-43D5-B0FE-E26FE02FBAFA}" dt="2025-08-06T14:51:52.245" v="230" actId="403"/>
          <ac:spMkLst>
            <pc:docMk/>
            <pc:sldMk cId="2013782049" sldId="288"/>
            <ac:spMk id="5" creationId="{5822F09E-B1C8-6D3E-CF08-9462D66F4DF8}"/>
          </ac:spMkLst>
        </pc:spChg>
        <pc:spChg chg="add mod">
          <ac:chgData name="David Butler" userId="1d4169bac4fa5473" providerId="LiveId" clId="{83D80A97-49A1-43D5-B0FE-E26FE02FBAFA}" dt="2025-08-06T14:51:48.359" v="229" actId="1076"/>
          <ac:spMkLst>
            <pc:docMk/>
            <pc:sldMk cId="2013782049" sldId="288"/>
            <ac:spMk id="6" creationId="{5B718E4D-2960-861B-6880-92C19916C62D}"/>
          </ac:spMkLst>
        </pc:spChg>
        <pc:spChg chg="mod">
          <ac:chgData name="David Butler" userId="1d4169bac4fa5473" providerId="LiveId" clId="{83D80A97-49A1-43D5-B0FE-E26FE02FBAFA}" dt="2025-08-06T14:47:16.258" v="84" actId="404"/>
          <ac:spMkLst>
            <pc:docMk/>
            <pc:sldMk cId="2013782049" sldId="288"/>
            <ac:spMk id="7" creationId="{3B3DB203-654A-7641-5AE4-AEDBD3BA43A7}"/>
          </ac:spMkLst>
        </pc:spChg>
        <pc:spChg chg="add del mod">
          <ac:chgData name="David Butler" userId="1d4169bac4fa5473" providerId="LiveId" clId="{83D80A97-49A1-43D5-B0FE-E26FE02FBAFA}" dt="2025-08-06T14:51:32.636" v="225" actId="478"/>
          <ac:spMkLst>
            <pc:docMk/>
            <pc:sldMk cId="2013782049" sldId="288"/>
            <ac:spMk id="8" creationId="{4041AA10-96C5-6D78-C804-9BEC6C7E38E0}"/>
          </ac:spMkLst>
        </pc:spChg>
        <pc:spChg chg="del mod">
          <ac:chgData name="David Butler" userId="1d4169bac4fa5473" providerId="LiveId" clId="{83D80A97-49A1-43D5-B0FE-E26FE02FBAFA}" dt="2025-08-06T14:51:36.528" v="226" actId="478"/>
          <ac:spMkLst>
            <pc:docMk/>
            <pc:sldMk cId="2013782049" sldId="288"/>
            <ac:spMk id="9" creationId="{3F31409A-6B84-09CA-0B69-8E7D2F16486D}"/>
          </ac:spMkLst>
        </pc:spChg>
        <pc:spChg chg="add mod">
          <ac:chgData name="David Butler" userId="1d4169bac4fa5473" providerId="LiveId" clId="{83D80A97-49A1-43D5-B0FE-E26FE02FBAFA}" dt="2025-08-06T14:51:38.992" v="227" actId="1076"/>
          <ac:spMkLst>
            <pc:docMk/>
            <pc:sldMk cId="2013782049" sldId="288"/>
            <ac:spMk id="10" creationId="{E0981F59-1253-D7F8-4FDD-DC3DB7AAF684}"/>
          </ac:spMkLst>
        </pc:spChg>
        <pc:spChg chg="mod">
          <ac:chgData name="David Butler" userId="1d4169bac4fa5473" providerId="LiveId" clId="{83D80A97-49A1-43D5-B0FE-E26FE02FBAFA}" dt="2025-08-06T14:49:58.710" v="162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83D80A97-49A1-43D5-B0FE-E26FE02FBAFA}" dt="2025-08-06T14:50:11.203" v="168" actId="47"/>
        <pc:sldMkLst>
          <pc:docMk/>
          <pc:sldMk cId="3535276671" sldId="297"/>
        </pc:sldMkLst>
      </pc:sldChg>
      <pc:sldChg chg="modSp mod">
        <pc:chgData name="David Butler" userId="1d4169bac4fa5473" providerId="LiveId" clId="{83D80A97-49A1-43D5-B0FE-E26FE02FBAFA}" dt="2025-08-06T14:50:20.434" v="172" actId="1076"/>
        <pc:sldMkLst>
          <pc:docMk/>
          <pc:sldMk cId="729560725" sldId="300"/>
        </pc:sldMkLst>
        <pc:spChg chg="mod">
          <ac:chgData name="David Butler" userId="1d4169bac4fa5473" providerId="LiveId" clId="{83D80A97-49A1-43D5-B0FE-E26FE02FBAFA}" dt="2025-08-06T14:50:20.434" v="172" actId="1076"/>
          <ac:spMkLst>
            <pc:docMk/>
            <pc:sldMk cId="729560725" sldId="300"/>
            <ac:spMk id="2" creationId="{4723E37C-DECF-30B8-BB71-9EEB56E82405}"/>
          </ac:spMkLst>
        </pc:spChg>
      </pc:sldChg>
      <pc:sldChg chg="modSp mod">
        <pc:chgData name="David Butler" userId="1d4169bac4fa5473" providerId="LiveId" clId="{83D80A97-49A1-43D5-B0FE-E26FE02FBAFA}" dt="2025-08-06T14:50:27.489" v="177" actId="20577"/>
        <pc:sldMkLst>
          <pc:docMk/>
          <pc:sldMk cId="3012041168" sldId="301"/>
        </pc:sldMkLst>
        <pc:spChg chg="mod">
          <ac:chgData name="David Butler" userId="1d4169bac4fa5473" providerId="LiveId" clId="{83D80A97-49A1-43D5-B0FE-E26FE02FBAFA}" dt="2025-08-06T14:50:27.489" v="177" actId="20577"/>
          <ac:spMkLst>
            <pc:docMk/>
            <pc:sldMk cId="3012041168" sldId="301"/>
            <ac:spMk id="2" creationId="{110EFBF3-2000-61A0-9662-2A5114DCFFDE}"/>
          </ac:spMkLst>
        </pc:spChg>
      </pc:sldChg>
      <pc:sldChg chg="modSp mod">
        <pc:chgData name="David Butler" userId="1d4169bac4fa5473" providerId="LiveId" clId="{83D80A97-49A1-43D5-B0FE-E26FE02FBAFA}" dt="2025-08-06T14:50:33.330" v="182" actId="1076"/>
        <pc:sldMkLst>
          <pc:docMk/>
          <pc:sldMk cId="2624598140" sldId="302"/>
        </pc:sldMkLst>
        <pc:spChg chg="mod">
          <ac:chgData name="David Butler" userId="1d4169bac4fa5473" providerId="LiveId" clId="{83D80A97-49A1-43D5-B0FE-E26FE02FBAFA}" dt="2025-08-06T14:50:33.330" v="182" actId="1076"/>
          <ac:spMkLst>
            <pc:docMk/>
            <pc:sldMk cId="2624598140" sldId="302"/>
            <ac:spMk id="2" creationId="{03C2291A-65D5-ADCD-562D-826AD3EF6E67}"/>
          </ac:spMkLst>
        </pc:spChg>
      </pc:sldChg>
      <pc:sldChg chg="del">
        <pc:chgData name="David Butler" userId="1d4169bac4fa5473" providerId="LiveId" clId="{83D80A97-49A1-43D5-B0FE-E26FE02FBAFA}" dt="2025-08-06T14:50:06.592" v="164" actId="47"/>
        <pc:sldMkLst>
          <pc:docMk/>
          <pc:sldMk cId="1015327989" sldId="303"/>
        </pc:sldMkLst>
      </pc:sldChg>
      <pc:sldChg chg="modSp add mod">
        <pc:chgData name="David Butler" userId="1d4169bac4fa5473" providerId="LiveId" clId="{83D80A97-49A1-43D5-B0FE-E26FE02FBAFA}" dt="2025-08-06T14:50:43.406" v="193" actId="404"/>
        <pc:sldMkLst>
          <pc:docMk/>
          <pc:sldMk cId="3958016367" sldId="303"/>
        </pc:sldMkLst>
        <pc:spChg chg="mod">
          <ac:chgData name="David Butler" userId="1d4169bac4fa5473" providerId="LiveId" clId="{83D80A97-49A1-43D5-B0FE-E26FE02FBAFA}" dt="2025-08-06T14:50:43.406" v="193" actId="404"/>
          <ac:spMkLst>
            <pc:docMk/>
            <pc:sldMk cId="3958016367" sldId="303"/>
            <ac:spMk id="2" creationId="{ADE569C9-6D98-3A13-F25A-19A8E4802E1C}"/>
          </ac:spMkLst>
        </pc:spChg>
      </pc:sldChg>
      <pc:sldChg chg="modSp add mod ord">
        <pc:chgData name="David Butler" userId="1d4169bac4fa5473" providerId="LiveId" clId="{83D80A97-49A1-43D5-B0FE-E26FE02FBAFA}" dt="2025-08-06T14:50:56.379" v="211" actId="20577"/>
        <pc:sldMkLst>
          <pc:docMk/>
          <pc:sldMk cId="87104427" sldId="304"/>
        </pc:sldMkLst>
        <pc:spChg chg="mod">
          <ac:chgData name="David Butler" userId="1d4169bac4fa5473" providerId="LiveId" clId="{83D80A97-49A1-43D5-B0FE-E26FE02FBAFA}" dt="2025-08-06T14:50:56.379" v="211" actId="20577"/>
          <ac:spMkLst>
            <pc:docMk/>
            <pc:sldMk cId="87104427" sldId="304"/>
            <ac:spMk id="2" creationId="{19BF6AAD-68A6-FCD4-1CA2-1CF4EEC73A83}"/>
          </ac:spMkLst>
        </pc:spChg>
      </pc:sldChg>
      <pc:sldChg chg="del">
        <pc:chgData name="David Butler" userId="1d4169bac4fa5473" providerId="LiveId" clId="{83D80A97-49A1-43D5-B0FE-E26FE02FBAFA}" dt="2025-08-06T14:50:07.092" v="165" actId="47"/>
        <pc:sldMkLst>
          <pc:docMk/>
          <pc:sldMk cId="3344242042" sldId="304"/>
        </pc:sldMkLst>
      </pc:sldChg>
      <pc:sldChg chg="modSp add mod ord">
        <pc:chgData name="David Butler" userId="1d4169bac4fa5473" providerId="LiveId" clId="{83D80A97-49A1-43D5-B0FE-E26FE02FBAFA}" dt="2025-08-06T14:51:01.901" v="215" actId="20577"/>
        <pc:sldMkLst>
          <pc:docMk/>
          <pc:sldMk cId="456672356" sldId="305"/>
        </pc:sldMkLst>
        <pc:spChg chg="mod">
          <ac:chgData name="David Butler" userId="1d4169bac4fa5473" providerId="LiveId" clId="{83D80A97-49A1-43D5-B0FE-E26FE02FBAFA}" dt="2025-08-06T14:51:01.901" v="215" actId="20577"/>
          <ac:spMkLst>
            <pc:docMk/>
            <pc:sldMk cId="456672356" sldId="305"/>
            <ac:spMk id="2" creationId="{D211ABAD-8B06-C04E-7966-AED53685BD11}"/>
          </ac:spMkLst>
        </pc:spChg>
      </pc:sldChg>
      <pc:sldChg chg="del">
        <pc:chgData name="David Butler" userId="1d4169bac4fa5473" providerId="LiveId" clId="{83D80A97-49A1-43D5-B0FE-E26FE02FBAFA}" dt="2025-08-06T14:50:07.597" v="166" actId="47"/>
        <pc:sldMkLst>
          <pc:docMk/>
          <pc:sldMk cId="911323042" sldId="305"/>
        </pc:sldMkLst>
      </pc:sldChg>
      <pc:sldChg chg="delSp modSp add mod">
        <pc:chgData name="David Butler" userId="1d4169bac4fa5473" providerId="LiveId" clId="{83D80A97-49A1-43D5-B0FE-E26FE02FBAFA}" dt="2025-08-06T14:52:33.536" v="242" actId="1076"/>
        <pc:sldMkLst>
          <pc:docMk/>
          <pc:sldMk cId="577512143" sldId="306"/>
        </pc:sldMkLst>
        <pc:spChg chg="mod">
          <ac:chgData name="David Butler" userId="1d4169bac4fa5473" providerId="LiveId" clId="{83D80A97-49A1-43D5-B0FE-E26FE02FBAFA}" dt="2025-08-06T14:52:30.373" v="241" actId="1076"/>
          <ac:spMkLst>
            <pc:docMk/>
            <pc:sldMk cId="577512143" sldId="306"/>
            <ac:spMk id="2" creationId="{0137694A-ED34-8663-9ACE-10339DE990B3}"/>
          </ac:spMkLst>
        </pc:spChg>
        <pc:spChg chg="mod">
          <ac:chgData name="David Butler" userId="1d4169bac4fa5473" providerId="LiveId" clId="{83D80A97-49A1-43D5-B0FE-E26FE02FBAFA}" dt="2025-08-06T14:52:26.051" v="240" actId="15"/>
          <ac:spMkLst>
            <pc:docMk/>
            <pc:sldMk cId="577512143" sldId="306"/>
            <ac:spMk id="3" creationId="{970CF699-8E97-6D25-E9F4-94DB7F6F8DF5}"/>
          </ac:spMkLst>
        </pc:spChg>
        <pc:spChg chg="mod">
          <ac:chgData name="David Butler" userId="1d4169bac4fa5473" providerId="LiveId" clId="{83D80A97-49A1-43D5-B0FE-E26FE02FBAFA}" dt="2025-08-06T14:52:23.475" v="239" actId="1076"/>
          <ac:spMkLst>
            <pc:docMk/>
            <pc:sldMk cId="577512143" sldId="306"/>
            <ac:spMk id="4" creationId="{1E46A701-DA5E-434A-2EF8-9AC193DFB845}"/>
          </ac:spMkLst>
        </pc:spChg>
        <pc:spChg chg="mod">
          <ac:chgData name="David Butler" userId="1d4169bac4fa5473" providerId="LiveId" clId="{83D80A97-49A1-43D5-B0FE-E26FE02FBAFA}" dt="2025-08-06T14:52:33.536" v="242" actId="1076"/>
          <ac:spMkLst>
            <pc:docMk/>
            <pc:sldMk cId="577512143" sldId="306"/>
            <ac:spMk id="5" creationId="{BBD1C5D0-7C20-402A-5EC1-3E68F235596D}"/>
          </ac:spMkLst>
        </pc:spChg>
        <pc:spChg chg="mod">
          <ac:chgData name="David Butler" userId="1d4169bac4fa5473" providerId="LiveId" clId="{83D80A97-49A1-43D5-B0FE-E26FE02FBAFA}" dt="2025-08-06T14:52:12.564" v="235" actId="1076"/>
          <ac:spMkLst>
            <pc:docMk/>
            <pc:sldMk cId="577512143" sldId="306"/>
            <ac:spMk id="6" creationId="{42C8DBF2-1E61-5CDF-B63C-82223BEF8FAB}"/>
          </ac:spMkLst>
        </pc:spChg>
        <pc:spChg chg="del">
          <ac:chgData name="David Butler" userId="1d4169bac4fa5473" providerId="LiveId" clId="{83D80A97-49A1-43D5-B0FE-E26FE02FBAFA}" dt="2025-08-06T14:52:00.711" v="231" actId="478"/>
          <ac:spMkLst>
            <pc:docMk/>
            <pc:sldMk cId="577512143" sldId="306"/>
            <ac:spMk id="7" creationId="{C9BDACA1-5F21-410A-E2A3-F5D0CA541EBB}"/>
          </ac:spMkLst>
        </pc:spChg>
        <pc:spChg chg="mod">
          <ac:chgData name="David Butler" userId="1d4169bac4fa5473" providerId="LiveId" clId="{83D80A97-49A1-43D5-B0FE-E26FE02FBAFA}" dt="2025-08-06T14:52:17.938" v="237" actId="1076"/>
          <ac:spMkLst>
            <pc:docMk/>
            <pc:sldMk cId="577512143" sldId="306"/>
            <ac:spMk id="8" creationId="{2A03A14B-4E3B-226D-EFFA-A0362165B33F}"/>
          </ac:spMkLst>
        </pc:spChg>
        <pc:spChg chg="mod">
          <ac:chgData name="David Butler" userId="1d4169bac4fa5473" providerId="LiveId" clId="{83D80A97-49A1-43D5-B0FE-E26FE02FBAFA}" dt="2025-08-06T14:52:21.390" v="238" actId="1076"/>
          <ac:spMkLst>
            <pc:docMk/>
            <pc:sldMk cId="577512143" sldId="306"/>
            <ac:spMk id="9" creationId="{F8C3073B-9908-F916-D899-BDF243D927D3}"/>
          </ac:spMkLst>
        </pc:spChg>
        <pc:spChg chg="del">
          <ac:chgData name="David Butler" userId="1d4169bac4fa5473" providerId="LiveId" clId="{83D80A97-49A1-43D5-B0FE-E26FE02FBAFA}" dt="2025-08-06T14:52:05.042" v="232" actId="478"/>
          <ac:spMkLst>
            <pc:docMk/>
            <pc:sldMk cId="577512143" sldId="306"/>
            <ac:spMk id="10" creationId="{ADA9D418-CE68-13F6-2915-73ACEB556E3B}"/>
          </ac:spMkLst>
        </pc:spChg>
        <pc:spChg chg="mod">
          <ac:chgData name="David Butler" userId="1d4169bac4fa5473" providerId="LiveId" clId="{83D80A97-49A1-43D5-B0FE-E26FE02FBAFA}" dt="2025-08-06T14:52:09.175" v="234" actId="1076"/>
          <ac:spMkLst>
            <pc:docMk/>
            <pc:sldMk cId="577512143" sldId="306"/>
            <ac:spMk id="11" creationId="{840AF205-D624-7D16-7B96-31A05B44F298}"/>
          </ac:spMkLst>
        </pc:spChg>
      </pc:sldChg>
      <pc:sldChg chg="del">
        <pc:chgData name="David Butler" userId="1d4169bac4fa5473" providerId="LiveId" clId="{83D80A97-49A1-43D5-B0FE-E26FE02FBAFA}" dt="2025-08-06T14:50:08.096" v="167" actId="47"/>
        <pc:sldMkLst>
          <pc:docMk/>
          <pc:sldMk cId="2079231698" sldId="306"/>
        </pc:sldMkLst>
      </pc:sldChg>
      <pc:sldChg chg="delSp modSp add mod">
        <pc:chgData name="David Butler" userId="1d4169bac4fa5473" providerId="LiveId" clId="{83D80A97-49A1-43D5-B0FE-E26FE02FBAFA}" dt="2025-08-06T14:53:40.902" v="259" actId="1076"/>
        <pc:sldMkLst>
          <pc:docMk/>
          <pc:sldMk cId="2051332920" sldId="307"/>
        </pc:sldMkLst>
        <pc:spChg chg="mod">
          <ac:chgData name="David Butler" userId="1d4169bac4fa5473" providerId="LiveId" clId="{83D80A97-49A1-43D5-B0FE-E26FE02FBAFA}" dt="2025-08-06T14:53:40.902" v="259" actId="1076"/>
          <ac:spMkLst>
            <pc:docMk/>
            <pc:sldMk cId="2051332920" sldId="307"/>
            <ac:spMk id="2" creationId="{030A1329-1B8C-BFAC-EFF5-8C0E54C92F97}"/>
          </ac:spMkLst>
        </pc:spChg>
        <pc:spChg chg="mod">
          <ac:chgData name="David Butler" userId="1d4169bac4fa5473" providerId="LiveId" clId="{83D80A97-49A1-43D5-B0FE-E26FE02FBAFA}" dt="2025-08-06T14:53:38.398" v="258" actId="1076"/>
          <ac:spMkLst>
            <pc:docMk/>
            <pc:sldMk cId="2051332920" sldId="307"/>
            <ac:spMk id="3" creationId="{9811785B-A4D5-E0AF-305D-C8327A5AA729}"/>
          </ac:spMkLst>
        </pc:spChg>
        <pc:spChg chg="mod">
          <ac:chgData name="David Butler" userId="1d4169bac4fa5473" providerId="LiveId" clId="{83D80A97-49A1-43D5-B0FE-E26FE02FBAFA}" dt="2025-08-06T14:53:02.807" v="249" actId="1076"/>
          <ac:spMkLst>
            <pc:docMk/>
            <pc:sldMk cId="2051332920" sldId="307"/>
            <ac:spMk id="4" creationId="{6C91F4D5-9302-90B4-0B50-4002847BF72B}"/>
          </ac:spMkLst>
        </pc:spChg>
        <pc:spChg chg="del">
          <ac:chgData name="David Butler" userId="1d4169bac4fa5473" providerId="LiveId" clId="{83D80A97-49A1-43D5-B0FE-E26FE02FBAFA}" dt="2025-08-06T14:52:42.967" v="244" actId="478"/>
          <ac:spMkLst>
            <pc:docMk/>
            <pc:sldMk cId="2051332920" sldId="307"/>
            <ac:spMk id="5" creationId="{EB2B78E1-DF45-1AC2-E40F-853615094576}"/>
          </ac:spMkLst>
        </pc:spChg>
        <pc:spChg chg="mod">
          <ac:chgData name="David Butler" userId="1d4169bac4fa5473" providerId="LiveId" clId="{83D80A97-49A1-43D5-B0FE-E26FE02FBAFA}" dt="2025-08-06T14:53:00.428" v="248" actId="1076"/>
          <ac:spMkLst>
            <pc:docMk/>
            <pc:sldMk cId="2051332920" sldId="307"/>
            <ac:spMk id="6" creationId="{10241E42-AA0E-08D2-9D76-6AE74776ED95}"/>
          </ac:spMkLst>
        </pc:spChg>
        <pc:spChg chg="mod">
          <ac:chgData name="David Butler" userId="1d4169bac4fa5473" providerId="LiveId" clId="{83D80A97-49A1-43D5-B0FE-E26FE02FBAFA}" dt="2025-08-06T14:53:22.920" v="253" actId="1076"/>
          <ac:spMkLst>
            <pc:docMk/>
            <pc:sldMk cId="2051332920" sldId="307"/>
            <ac:spMk id="7" creationId="{00F3C039-FCC7-6549-A4AD-4EC8116C1538}"/>
          </ac:spMkLst>
        </pc:spChg>
        <pc:spChg chg="del">
          <ac:chgData name="David Butler" userId="1d4169bac4fa5473" providerId="LiveId" clId="{83D80A97-49A1-43D5-B0FE-E26FE02FBAFA}" dt="2025-08-06T14:52:41.076" v="243" actId="478"/>
          <ac:spMkLst>
            <pc:docMk/>
            <pc:sldMk cId="2051332920" sldId="307"/>
            <ac:spMk id="8" creationId="{28C3BDD2-5A9F-FE9A-81CC-EEAB7DD62556}"/>
          </ac:spMkLst>
        </pc:spChg>
        <pc:spChg chg="mod">
          <ac:chgData name="David Butler" userId="1d4169bac4fa5473" providerId="LiveId" clId="{83D80A97-49A1-43D5-B0FE-E26FE02FBAFA}" dt="2025-08-06T14:53:34.077" v="257" actId="1076"/>
          <ac:spMkLst>
            <pc:docMk/>
            <pc:sldMk cId="2051332920" sldId="307"/>
            <ac:spMk id="9" creationId="{5EE0ADEE-8223-9EEC-4CF5-0F6C055016F7}"/>
          </ac:spMkLst>
        </pc:spChg>
        <pc:spChg chg="mod">
          <ac:chgData name="David Butler" userId="1d4169bac4fa5473" providerId="LiveId" clId="{83D80A97-49A1-43D5-B0FE-E26FE02FBAFA}" dt="2025-08-06T14:53:10.535" v="250" actId="1076"/>
          <ac:spMkLst>
            <pc:docMk/>
            <pc:sldMk cId="2051332920" sldId="307"/>
            <ac:spMk id="10" creationId="{2B0A86A3-1508-892D-A592-822C5375C094}"/>
          </ac:spMkLst>
        </pc:spChg>
        <pc:spChg chg="mod">
          <ac:chgData name="David Butler" userId="1d4169bac4fa5473" providerId="LiveId" clId="{83D80A97-49A1-43D5-B0FE-E26FE02FBAFA}" dt="2025-08-06T14:53:29.567" v="255" actId="1076"/>
          <ac:spMkLst>
            <pc:docMk/>
            <pc:sldMk cId="2051332920" sldId="307"/>
            <ac:spMk id="11" creationId="{F8A47559-B80A-08F7-F743-699377234853}"/>
          </ac:spMkLst>
        </pc:spChg>
      </pc:sldChg>
      <pc:sldChg chg="delSp modSp add mod">
        <pc:chgData name="David Butler" userId="1d4169bac4fa5473" providerId="LiveId" clId="{83D80A97-49A1-43D5-B0FE-E26FE02FBAFA}" dt="2025-08-06T14:54:24.036" v="268" actId="1076"/>
        <pc:sldMkLst>
          <pc:docMk/>
          <pc:sldMk cId="385275644" sldId="308"/>
        </pc:sldMkLst>
        <pc:spChg chg="mod">
          <ac:chgData name="David Butler" userId="1d4169bac4fa5473" providerId="LiveId" clId="{83D80A97-49A1-43D5-B0FE-E26FE02FBAFA}" dt="2025-08-06T14:54:19.073" v="266" actId="1076"/>
          <ac:spMkLst>
            <pc:docMk/>
            <pc:sldMk cId="385275644" sldId="308"/>
            <ac:spMk id="2" creationId="{BAC9D343-6775-5E6A-872E-4208BC38732C}"/>
          </ac:spMkLst>
        </pc:spChg>
        <pc:spChg chg="mod">
          <ac:chgData name="David Butler" userId="1d4169bac4fa5473" providerId="LiveId" clId="{83D80A97-49A1-43D5-B0FE-E26FE02FBAFA}" dt="2025-08-06T14:54:21.717" v="267" actId="1076"/>
          <ac:spMkLst>
            <pc:docMk/>
            <pc:sldMk cId="385275644" sldId="308"/>
            <ac:spMk id="3" creationId="{D10CB0C4-4935-C050-C12A-6A9A2C0599D7}"/>
          </ac:spMkLst>
        </pc:spChg>
        <pc:spChg chg="mod">
          <ac:chgData name="David Butler" userId="1d4169bac4fa5473" providerId="LiveId" clId="{83D80A97-49A1-43D5-B0FE-E26FE02FBAFA}" dt="2025-08-06T14:54:02.493" v="262" actId="1076"/>
          <ac:spMkLst>
            <pc:docMk/>
            <pc:sldMk cId="385275644" sldId="308"/>
            <ac:spMk id="4" creationId="{4F6E2DD2-C3B5-FA70-D358-66C9144D73AA}"/>
          </ac:spMkLst>
        </pc:spChg>
        <pc:spChg chg="mod">
          <ac:chgData name="David Butler" userId="1d4169bac4fa5473" providerId="LiveId" clId="{83D80A97-49A1-43D5-B0FE-E26FE02FBAFA}" dt="2025-08-06T14:54:14.181" v="265" actId="1076"/>
          <ac:spMkLst>
            <pc:docMk/>
            <pc:sldMk cId="385275644" sldId="308"/>
            <ac:spMk id="5" creationId="{8D7E3721-1408-9975-F94E-E3964FC6614F}"/>
          </ac:spMkLst>
        </pc:spChg>
        <pc:spChg chg="mod">
          <ac:chgData name="David Butler" userId="1d4169bac4fa5473" providerId="LiveId" clId="{83D80A97-49A1-43D5-B0FE-E26FE02FBAFA}" dt="2025-08-06T14:54:07.473" v="263" actId="1076"/>
          <ac:spMkLst>
            <pc:docMk/>
            <pc:sldMk cId="385275644" sldId="308"/>
            <ac:spMk id="6" creationId="{3915AD36-4EF0-AF86-CAAD-061E684F3827}"/>
          </ac:spMkLst>
        </pc:spChg>
        <pc:spChg chg="del">
          <ac:chgData name="David Butler" userId="1d4169bac4fa5473" providerId="LiveId" clId="{83D80A97-49A1-43D5-B0FE-E26FE02FBAFA}" dt="2025-08-06T14:53:50.561" v="260" actId="478"/>
          <ac:spMkLst>
            <pc:docMk/>
            <pc:sldMk cId="385275644" sldId="308"/>
            <ac:spMk id="7" creationId="{B6CDF9C4-ED07-A41D-BD54-4E79140CCBF1}"/>
          </ac:spMkLst>
        </pc:spChg>
        <pc:spChg chg="mod">
          <ac:chgData name="David Butler" userId="1d4169bac4fa5473" providerId="LiveId" clId="{83D80A97-49A1-43D5-B0FE-E26FE02FBAFA}" dt="2025-08-06T14:54:12.017" v="264" actId="1076"/>
          <ac:spMkLst>
            <pc:docMk/>
            <pc:sldMk cId="385275644" sldId="308"/>
            <ac:spMk id="8" creationId="{D9C4FA9E-B143-9DB5-7AE8-4ABC361D0A40}"/>
          </ac:spMkLst>
        </pc:spChg>
        <pc:spChg chg="del">
          <ac:chgData name="David Butler" userId="1d4169bac4fa5473" providerId="LiveId" clId="{83D80A97-49A1-43D5-B0FE-E26FE02FBAFA}" dt="2025-08-06T14:53:59.523" v="261" actId="478"/>
          <ac:spMkLst>
            <pc:docMk/>
            <pc:sldMk cId="385275644" sldId="308"/>
            <ac:spMk id="9" creationId="{9B9E6DD9-7D61-8957-573E-522A18E47E61}"/>
          </ac:spMkLst>
        </pc:spChg>
        <pc:spChg chg="mod">
          <ac:chgData name="David Butler" userId="1d4169bac4fa5473" providerId="LiveId" clId="{83D80A97-49A1-43D5-B0FE-E26FE02FBAFA}" dt="2025-08-06T14:54:24.036" v="268" actId="1076"/>
          <ac:spMkLst>
            <pc:docMk/>
            <pc:sldMk cId="385275644" sldId="308"/>
            <ac:spMk id="10" creationId="{05686D92-FA5D-75AF-35BB-1B53F7CA032A}"/>
          </ac:spMkLst>
        </pc:spChg>
      </pc:sldChg>
      <pc:sldChg chg="delSp modSp add mod">
        <pc:chgData name="David Butler" userId="1d4169bac4fa5473" providerId="LiveId" clId="{83D80A97-49A1-43D5-B0FE-E26FE02FBAFA}" dt="2025-08-06T14:51:24.120" v="224" actId="1076"/>
        <pc:sldMkLst>
          <pc:docMk/>
          <pc:sldMk cId="3099765502" sldId="309"/>
        </pc:sldMkLst>
        <pc:spChg chg="del">
          <ac:chgData name="David Butler" userId="1d4169bac4fa5473" providerId="LiveId" clId="{83D80A97-49A1-43D5-B0FE-E26FE02FBAFA}" dt="2025-08-06T14:51:15.433" v="221" actId="478"/>
          <ac:spMkLst>
            <pc:docMk/>
            <pc:sldMk cId="3099765502" sldId="309"/>
            <ac:spMk id="4" creationId="{01202625-4332-287D-2A3D-AD183D28F588}"/>
          </ac:spMkLst>
        </pc:spChg>
        <pc:spChg chg="mod">
          <ac:chgData name="David Butler" userId="1d4169bac4fa5473" providerId="LiveId" clId="{83D80A97-49A1-43D5-B0FE-E26FE02FBAFA}" dt="2025-08-06T14:51:19.445" v="222" actId="1076"/>
          <ac:spMkLst>
            <pc:docMk/>
            <pc:sldMk cId="3099765502" sldId="309"/>
            <ac:spMk id="8" creationId="{44EA9DC2-C4A6-2F9E-5FAF-944F5A75B3C7}"/>
          </ac:spMkLst>
        </pc:spChg>
        <pc:spChg chg="mod">
          <ac:chgData name="David Butler" userId="1d4169bac4fa5473" providerId="LiveId" clId="{83D80A97-49A1-43D5-B0FE-E26FE02FBAFA}" dt="2025-08-06T14:51:22.201" v="223" actId="1076"/>
          <ac:spMkLst>
            <pc:docMk/>
            <pc:sldMk cId="3099765502" sldId="309"/>
            <ac:spMk id="9" creationId="{5FAB552C-88FF-CA6E-9168-BFEFEAEF837B}"/>
          </ac:spMkLst>
        </pc:spChg>
        <pc:spChg chg="mod">
          <ac:chgData name="David Butler" userId="1d4169bac4fa5473" providerId="LiveId" clId="{83D80A97-49A1-43D5-B0FE-E26FE02FBAFA}" dt="2025-08-06T14:51:24.120" v="224" actId="1076"/>
          <ac:spMkLst>
            <pc:docMk/>
            <pc:sldMk cId="3099765502" sldId="309"/>
            <ac:spMk id="10" creationId="{5A29784D-C3BC-193E-F6FC-35D707142B6A}"/>
          </ac:spMkLst>
        </pc:spChg>
        <pc:spChg chg="del">
          <ac:chgData name="David Butler" userId="1d4169bac4fa5473" providerId="LiveId" clId="{83D80A97-49A1-43D5-B0FE-E26FE02FBAFA}" dt="2025-08-06T14:51:10" v="220" actId="478"/>
          <ac:spMkLst>
            <pc:docMk/>
            <pc:sldMk cId="3099765502" sldId="309"/>
            <ac:spMk id="11" creationId="{B5DF1245-75D5-5942-E408-A850AD9FFB80}"/>
          </ac:spMkLst>
        </pc:spChg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  <pc:spChg chg="mod">
          <ac:chgData name="David Butler" userId="1d4169bac4fa5473" providerId="LiveId" clId="{A7037800-C62F-4299-A06A-B6C5737DA864}" dt="2025-08-06T13:10:46.014" v="372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A7037800-C62F-4299-A06A-B6C5737DA864}" dt="2025-08-06T13:02:36.444" v="217" actId="478"/>
          <ac:spMkLst>
            <pc:docMk/>
            <pc:sldMk cId="2013782049" sldId="288"/>
            <ac:spMk id="3" creationId="{21CDA921-8BFF-BC06-0E42-6B0EDB4723F3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add del mod">
          <ac:chgData name="David Butler" userId="1d4169bac4fa5473" providerId="LiveId" clId="{A7037800-C62F-4299-A06A-B6C5737DA864}" dt="2025-08-06T13:02:31.773" v="216" actId="478"/>
          <ac:spMkLst>
            <pc:docMk/>
            <pc:sldMk cId="2013782049" sldId="288"/>
            <ac:spMk id="6" creationId="{C10D52FB-BBBD-F54C-C64C-86B67E6F6244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2:59:58.080" v="146" actId="14100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  <pc:spChg chg="mod">
          <ac:chgData name="David Butler" userId="1d4169bac4fa5473" providerId="LiveId" clId="{A7037800-C62F-4299-A06A-B6C5737DA864}" dt="2025-08-06T13:04:08.409" v="252" actId="1076"/>
          <ac:spMkLst>
            <pc:docMk/>
            <pc:sldMk cId="3721678615" sldId="297"/>
            <ac:spMk id="2" creationId="{3488F2E0-CA76-A39B-B51F-3F8C677E2EAF}"/>
          </ac:spMkLst>
        </pc:spChg>
        <pc:spChg chg="mod">
          <ac:chgData name="David Butler" userId="1d4169bac4fa5473" providerId="LiveId" clId="{A7037800-C62F-4299-A06A-B6C5737DA864}" dt="2025-08-06T13:04:12.454" v="253" actId="1076"/>
          <ac:spMkLst>
            <pc:docMk/>
            <pc:sldMk cId="3721678615" sldId="297"/>
            <ac:spMk id="3" creationId="{19FA947C-80A5-9B82-6761-A093A858F898}"/>
          </ac:spMkLst>
        </pc:spChg>
        <pc:spChg chg="mod">
          <ac:chgData name="David Butler" userId="1d4169bac4fa5473" providerId="LiveId" clId="{A7037800-C62F-4299-A06A-B6C5737DA864}" dt="2025-08-06T13:03:03.325" v="230" actId="20577"/>
          <ac:spMkLst>
            <pc:docMk/>
            <pc:sldMk cId="3721678615" sldId="297"/>
            <ac:spMk id="4" creationId="{071F5EE0-5BD1-FF50-36FA-82F8AD15FE41}"/>
          </ac:spMkLst>
        </pc:spChg>
        <pc:spChg chg="mod">
          <ac:chgData name="David Butler" userId="1d4169bac4fa5473" providerId="LiveId" clId="{A7037800-C62F-4299-A06A-B6C5737DA864}" dt="2025-08-06T13:03:55.333" v="248" actId="1076"/>
          <ac:spMkLst>
            <pc:docMk/>
            <pc:sldMk cId="3721678615" sldId="297"/>
            <ac:spMk id="5" creationId="{725525BB-C0ED-F932-DDB8-C8DA6C2C5527}"/>
          </ac:spMkLst>
        </pc:spChg>
        <pc:spChg chg="mod">
          <ac:chgData name="David Butler" userId="1d4169bac4fa5473" providerId="LiveId" clId="{A7037800-C62F-4299-A06A-B6C5737DA864}" dt="2025-08-06T13:04:03.020" v="250" actId="1076"/>
          <ac:spMkLst>
            <pc:docMk/>
            <pc:sldMk cId="3721678615" sldId="297"/>
            <ac:spMk id="6" creationId="{9CAA3260-09DA-13C0-761E-3E92B7C7733C}"/>
          </ac:spMkLst>
        </pc:spChg>
        <pc:spChg chg="mod">
          <ac:chgData name="David Butler" userId="1d4169bac4fa5473" providerId="LiveId" clId="{A7037800-C62F-4299-A06A-B6C5737DA864}" dt="2025-08-06T13:03:59.992" v="249" actId="1076"/>
          <ac:spMkLst>
            <pc:docMk/>
            <pc:sldMk cId="3721678615" sldId="297"/>
            <ac:spMk id="7" creationId="{435650EE-727B-C0AE-7437-0EEB2BA3709B}"/>
          </ac:spMkLst>
        </pc:spChg>
        <pc:spChg chg="del">
          <ac:chgData name="David Butler" userId="1d4169bac4fa5473" providerId="LiveId" clId="{A7037800-C62F-4299-A06A-B6C5737DA864}" dt="2025-08-06T13:03:38.176" v="244" actId="478"/>
          <ac:spMkLst>
            <pc:docMk/>
            <pc:sldMk cId="3721678615" sldId="297"/>
            <ac:spMk id="8" creationId="{0F4F4A66-A2C8-DB35-3372-FE382F0D93DE}"/>
          </ac:spMkLst>
        </pc:spChg>
        <pc:spChg chg="del">
          <ac:chgData name="David Butler" userId="1d4169bac4fa5473" providerId="LiveId" clId="{A7037800-C62F-4299-A06A-B6C5737DA864}" dt="2025-08-06T13:03:41.579" v="245" actId="478"/>
          <ac:spMkLst>
            <pc:docMk/>
            <pc:sldMk cId="3721678615" sldId="297"/>
            <ac:spMk id="9" creationId="{3277424E-E07A-7A14-0E0E-DF80C7C9A60E}"/>
          </ac:spMkLst>
        </pc:spChg>
        <pc:spChg chg="mod">
          <ac:chgData name="David Butler" userId="1d4169bac4fa5473" providerId="LiveId" clId="{A7037800-C62F-4299-A06A-B6C5737DA864}" dt="2025-08-06T13:03:47.931" v="247" actId="1076"/>
          <ac:spMkLst>
            <pc:docMk/>
            <pc:sldMk cId="3721678615" sldId="297"/>
            <ac:spMk id="10" creationId="{2A05E02E-72F1-8C70-3893-A9107DDC4A76}"/>
          </ac:spMkLst>
        </pc:spChg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  <pc:spChg chg="mod">
          <ac:chgData name="David Butler" userId="1d4169bac4fa5473" providerId="LiveId" clId="{A7037800-C62F-4299-A06A-B6C5737DA864}" dt="2025-08-06T13:04:52.103" v="261" actId="1076"/>
          <ac:spMkLst>
            <pc:docMk/>
            <pc:sldMk cId="4006559877" sldId="298"/>
            <ac:spMk id="2" creationId="{664E3F94-763A-CDED-DAF8-4A5EF1BD5808}"/>
          </ac:spMkLst>
        </pc:spChg>
        <pc:spChg chg="mod">
          <ac:chgData name="David Butler" userId="1d4169bac4fa5473" providerId="LiveId" clId="{A7037800-C62F-4299-A06A-B6C5737DA864}" dt="2025-08-06T13:04:49.266" v="260" actId="1076"/>
          <ac:spMkLst>
            <pc:docMk/>
            <pc:sldMk cId="4006559877" sldId="298"/>
            <ac:spMk id="3" creationId="{6C2B5EA2-C2F5-0EC8-08F9-FA1870B30A5B}"/>
          </ac:spMkLst>
        </pc:spChg>
        <pc:spChg chg="mod">
          <ac:chgData name="David Butler" userId="1d4169bac4fa5473" providerId="LiveId" clId="{A7037800-C62F-4299-A06A-B6C5737DA864}" dt="2025-08-06T13:05:14.519" v="267" actId="1076"/>
          <ac:spMkLst>
            <pc:docMk/>
            <pc:sldMk cId="4006559877" sldId="298"/>
            <ac:spMk id="4" creationId="{CCE4B3F5-895D-7C88-1B3F-8727E6635AC9}"/>
          </ac:spMkLst>
        </pc:spChg>
        <pc:spChg chg="mod">
          <ac:chgData name="David Butler" userId="1d4169bac4fa5473" providerId="LiveId" clId="{A7037800-C62F-4299-A06A-B6C5737DA864}" dt="2025-08-06T13:04:41.772" v="258" actId="1076"/>
          <ac:spMkLst>
            <pc:docMk/>
            <pc:sldMk cId="4006559877" sldId="298"/>
            <ac:spMk id="6" creationId="{5FBC5310-5F42-C397-26CC-88FA5A3B74EA}"/>
          </ac:spMkLst>
        </pc:spChg>
        <pc:spChg chg="del">
          <ac:chgData name="David Butler" userId="1d4169bac4fa5473" providerId="LiveId" clId="{A7037800-C62F-4299-A06A-B6C5737DA864}" dt="2025-08-06T13:04:28.290" v="254" actId="478"/>
          <ac:spMkLst>
            <pc:docMk/>
            <pc:sldMk cId="4006559877" sldId="298"/>
            <ac:spMk id="7" creationId="{BCFF12FC-2EFB-56B9-ADF7-3EF4DFF1F2C5}"/>
          </ac:spMkLst>
        </pc:spChg>
        <pc:spChg chg="mod">
          <ac:chgData name="David Butler" userId="1d4169bac4fa5473" providerId="LiveId" clId="{A7037800-C62F-4299-A06A-B6C5737DA864}" dt="2025-08-06T13:04:44.729" v="259" actId="1076"/>
          <ac:spMkLst>
            <pc:docMk/>
            <pc:sldMk cId="4006559877" sldId="298"/>
            <ac:spMk id="8" creationId="{9A1251C9-987C-A3FB-DBA0-729A1DE6B1F8}"/>
          </ac:spMkLst>
        </pc:spChg>
        <pc:spChg chg="mod">
          <ac:chgData name="David Butler" userId="1d4169bac4fa5473" providerId="LiveId" clId="{A7037800-C62F-4299-A06A-B6C5737DA864}" dt="2025-08-06T13:04:34.765" v="256" actId="1076"/>
          <ac:spMkLst>
            <pc:docMk/>
            <pc:sldMk cId="4006559877" sldId="298"/>
            <ac:spMk id="10" creationId="{E3580990-9FAD-F570-95A0-C6027E3D672B}"/>
          </ac:spMkLst>
        </pc:spChg>
        <pc:spChg chg="del">
          <ac:chgData name="David Butler" userId="1d4169bac4fa5473" providerId="LiveId" clId="{A7037800-C62F-4299-A06A-B6C5737DA864}" dt="2025-08-06T13:04:31.209" v="255" actId="478"/>
          <ac:spMkLst>
            <pc:docMk/>
            <pc:sldMk cId="4006559877" sldId="298"/>
            <ac:spMk id="11" creationId="{C51DE990-99D1-10E2-6C89-681C511DE769}"/>
          </ac:spMkLst>
        </pc:spChg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  <pc:spChg chg="mod">
          <ac:chgData name="David Butler" userId="1d4169bac4fa5473" providerId="LiveId" clId="{A7037800-C62F-4299-A06A-B6C5737DA864}" dt="2025-08-06T13:06:43.481" v="290" actId="1076"/>
          <ac:spMkLst>
            <pc:docMk/>
            <pc:sldMk cId="2877572591" sldId="299"/>
            <ac:spMk id="2" creationId="{A3B53297-5A3D-462D-87DC-2E8BFD6329B7}"/>
          </ac:spMkLst>
        </pc:spChg>
        <pc:spChg chg="del mod">
          <ac:chgData name="David Butler" userId="1d4169bac4fa5473" providerId="LiveId" clId="{A7037800-C62F-4299-A06A-B6C5737DA864}" dt="2025-08-06T13:05:31.689" v="269" actId="478"/>
          <ac:spMkLst>
            <pc:docMk/>
            <pc:sldMk cId="2877572591" sldId="299"/>
            <ac:spMk id="3" creationId="{C6C0AE9A-77A2-F12E-4AC8-75F8D355D867}"/>
          </ac:spMkLst>
        </pc:spChg>
        <pc:spChg chg="mod">
          <ac:chgData name="David Butler" userId="1d4169bac4fa5473" providerId="LiveId" clId="{A7037800-C62F-4299-A06A-B6C5737DA864}" dt="2025-08-06T13:05:55.648" v="277" actId="1076"/>
          <ac:spMkLst>
            <pc:docMk/>
            <pc:sldMk cId="2877572591" sldId="299"/>
            <ac:spMk id="4" creationId="{A1F3F6D3-EE9F-2856-1315-57C0F49AA08F}"/>
          </ac:spMkLst>
        </pc:spChg>
        <pc:spChg chg="del">
          <ac:chgData name="David Butler" userId="1d4169bac4fa5473" providerId="LiveId" clId="{A7037800-C62F-4299-A06A-B6C5737DA864}" dt="2025-08-06T13:05:36.859" v="270" actId="478"/>
          <ac:spMkLst>
            <pc:docMk/>
            <pc:sldMk cId="2877572591" sldId="299"/>
            <ac:spMk id="5" creationId="{B276F5F8-81A2-2510-7309-3E3C5F4ABBC3}"/>
          </ac:spMkLst>
        </pc:spChg>
        <pc:spChg chg="mod">
          <ac:chgData name="David Butler" userId="1d4169bac4fa5473" providerId="LiveId" clId="{A7037800-C62F-4299-A06A-B6C5737DA864}" dt="2025-08-06T13:06:17.153" v="283" actId="1076"/>
          <ac:spMkLst>
            <pc:docMk/>
            <pc:sldMk cId="2877572591" sldId="299"/>
            <ac:spMk id="6" creationId="{CC683740-FB49-0036-497C-97F33482905D}"/>
          </ac:spMkLst>
        </pc:spChg>
        <pc:spChg chg="mod">
          <ac:chgData name="David Butler" userId="1d4169bac4fa5473" providerId="LiveId" clId="{A7037800-C62F-4299-A06A-B6C5737DA864}" dt="2025-08-06T13:06:12.282" v="281" actId="1076"/>
          <ac:spMkLst>
            <pc:docMk/>
            <pc:sldMk cId="2877572591" sldId="299"/>
            <ac:spMk id="7" creationId="{54408130-A3C3-D62D-4F29-89AC3F40683D}"/>
          </ac:spMkLst>
        </pc:spChg>
        <pc:spChg chg="mod">
          <ac:chgData name="David Butler" userId="1d4169bac4fa5473" providerId="LiveId" clId="{A7037800-C62F-4299-A06A-B6C5737DA864}" dt="2025-08-06T13:06:14.782" v="282" actId="1076"/>
          <ac:spMkLst>
            <pc:docMk/>
            <pc:sldMk cId="2877572591" sldId="299"/>
            <ac:spMk id="8" creationId="{4928F57B-DB83-80C5-8F22-285199627BFD}"/>
          </ac:spMkLst>
        </pc:spChg>
        <pc:spChg chg="mod">
          <ac:chgData name="David Butler" userId="1d4169bac4fa5473" providerId="LiveId" clId="{A7037800-C62F-4299-A06A-B6C5737DA864}" dt="2025-08-06T13:06:08.854" v="280" actId="1076"/>
          <ac:spMkLst>
            <pc:docMk/>
            <pc:sldMk cId="2877572591" sldId="299"/>
            <ac:spMk id="9" creationId="{73327992-BD7B-A476-28B1-3FB90DF9EDDF}"/>
          </ac:spMkLst>
        </pc:spChg>
        <pc:spChg chg="mod">
          <ac:chgData name="David Butler" userId="1d4169bac4fa5473" providerId="LiveId" clId="{A7037800-C62F-4299-A06A-B6C5737DA864}" dt="2025-08-06T13:06:27.711" v="285" actId="1076"/>
          <ac:spMkLst>
            <pc:docMk/>
            <pc:sldMk cId="2877572591" sldId="299"/>
            <ac:spMk id="10" creationId="{77550DA7-0419-0E9C-D980-3381C0851721}"/>
          </ac:spMkLst>
        </pc:spChg>
        <pc:spChg chg="mod">
          <ac:chgData name="David Butler" userId="1d4169bac4fa5473" providerId="LiveId" clId="{A7037800-C62F-4299-A06A-B6C5737DA864}" dt="2025-08-06T13:06:33.804" v="287" actId="1076"/>
          <ac:spMkLst>
            <pc:docMk/>
            <pc:sldMk cId="2877572591" sldId="299"/>
            <ac:spMk id="11" creationId="{3F1BFA93-552B-855D-6683-ABC12FB0CE67}"/>
          </ac:spMkLst>
        </pc:spChg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  <pc:spChg chg="mod">
          <ac:chgData name="David Butler" userId="1d4169bac4fa5473" providerId="LiveId" clId="{A7037800-C62F-4299-A06A-B6C5737DA864}" dt="2025-08-06T13:07:34.395" v="303" actId="1076"/>
          <ac:spMkLst>
            <pc:docMk/>
            <pc:sldMk cId="2425506548" sldId="300"/>
            <ac:spMk id="2" creationId="{267363B4-5E51-2280-D956-8E6D454750EC}"/>
          </ac:spMkLst>
        </pc:spChg>
        <pc:spChg chg="mod">
          <ac:chgData name="David Butler" userId="1d4169bac4fa5473" providerId="LiveId" clId="{A7037800-C62F-4299-A06A-B6C5737DA864}" dt="2025-08-06T13:07:31.860" v="302" actId="1076"/>
          <ac:spMkLst>
            <pc:docMk/>
            <pc:sldMk cId="2425506548" sldId="300"/>
            <ac:spMk id="3" creationId="{102E9B36-D141-5A58-45A3-9D567D44D1AE}"/>
          </ac:spMkLst>
        </pc:spChg>
        <pc:spChg chg="del">
          <ac:chgData name="David Butler" userId="1d4169bac4fa5473" providerId="LiveId" clId="{A7037800-C62F-4299-A06A-B6C5737DA864}" dt="2025-08-06T13:07:01.807" v="294" actId="478"/>
          <ac:spMkLst>
            <pc:docMk/>
            <pc:sldMk cId="2425506548" sldId="300"/>
            <ac:spMk id="4" creationId="{075E1E08-480F-90B2-61A6-004EC75A7CC3}"/>
          </ac:spMkLst>
        </pc:spChg>
        <pc:spChg chg="mod">
          <ac:chgData name="David Butler" userId="1d4169bac4fa5473" providerId="LiveId" clId="{A7037800-C62F-4299-A06A-B6C5737DA864}" dt="2025-08-06T13:07:15.937" v="298" actId="1076"/>
          <ac:spMkLst>
            <pc:docMk/>
            <pc:sldMk cId="2425506548" sldId="300"/>
            <ac:spMk id="5" creationId="{91EE8A37-5F46-8BB5-15FD-3E9FA67C1DA2}"/>
          </ac:spMkLst>
        </pc:spChg>
        <pc:spChg chg="del">
          <ac:chgData name="David Butler" userId="1d4169bac4fa5473" providerId="LiveId" clId="{A7037800-C62F-4299-A06A-B6C5737DA864}" dt="2025-08-06T13:06:54.986" v="291" actId="478"/>
          <ac:spMkLst>
            <pc:docMk/>
            <pc:sldMk cId="2425506548" sldId="300"/>
            <ac:spMk id="6" creationId="{0E804BEF-B72A-8F4B-C352-80312E60BD4E}"/>
          </ac:spMkLst>
        </pc:spChg>
        <pc:spChg chg="add del mod">
          <ac:chgData name="David Butler" userId="1d4169bac4fa5473" providerId="LiveId" clId="{A7037800-C62F-4299-A06A-B6C5737DA864}" dt="2025-08-06T13:07:29.174" v="301" actId="1076"/>
          <ac:spMkLst>
            <pc:docMk/>
            <pc:sldMk cId="2425506548" sldId="300"/>
            <ac:spMk id="7" creationId="{C98C4C41-9D8D-7F0D-48A9-6D39EE118B3F}"/>
          </ac:spMkLst>
        </pc:spChg>
        <pc:spChg chg="mod">
          <ac:chgData name="David Butler" userId="1d4169bac4fa5473" providerId="LiveId" clId="{A7037800-C62F-4299-A06A-B6C5737DA864}" dt="2025-08-06T13:07:20.156" v="299" actId="1076"/>
          <ac:spMkLst>
            <pc:docMk/>
            <pc:sldMk cId="2425506548" sldId="300"/>
            <ac:spMk id="8" creationId="{DDCAC8BA-F4DA-D067-ABC2-4B99E53C63DD}"/>
          </ac:spMkLst>
        </pc:spChg>
        <pc:spChg chg="mod">
          <ac:chgData name="David Butler" userId="1d4169bac4fa5473" providerId="LiveId" clId="{A7037800-C62F-4299-A06A-B6C5737DA864}" dt="2025-08-06T13:07:24.683" v="300" actId="1076"/>
          <ac:spMkLst>
            <pc:docMk/>
            <pc:sldMk cId="2425506548" sldId="300"/>
            <ac:spMk id="9" creationId="{AFF94EA3-E847-E7B4-CC1C-51EF7B74AD8E}"/>
          </ac:spMkLst>
        </pc:spChg>
        <pc:spChg chg="mod">
          <ac:chgData name="David Butler" userId="1d4169bac4fa5473" providerId="LiveId" clId="{A7037800-C62F-4299-A06A-B6C5737DA864}" dt="2025-08-06T13:07:13.171" v="297" actId="1076"/>
          <ac:spMkLst>
            <pc:docMk/>
            <pc:sldMk cId="2425506548" sldId="300"/>
            <ac:spMk id="10" creationId="{1454E4B9-1321-9DBB-F715-4AFA8E55CAEF}"/>
          </ac:spMkLst>
        </pc:spChg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  <pc:spChg chg="del">
          <ac:chgData name="David Butler" userId="1d4169bac4fa5473" providerId="LiveId" clId="{A7037800-C62F-4299-A06A-B6C5737DA864}" dt="2025-08-06T13:03:26.421" v="241" actId="478"/>
          <ac:spMkLst>
            <pc:docMk/>
            <pc:sldMk cId="2717723411" sldId="301"/>
            <ac:spMk id="2" creationId="{391A5F03-555F-7C2A-6E03-1653F0C38FD2}"/>
          </ac:spMkLst>
        </pc:spChg>
        <pc:spChg chg="mod">
          <ac:chgData name="David Butler" userId="1d4169bac4fa5473" providerId="LiveId" clId="{A7037800-C62F-4299-A06A-B6C5737DA864}" dt="2025-08-06T13:03:32.285" v="243" actId="1076"/>
          <ac:spMkLst>
            <pc:docMk/>
            <pc:sldMk cId="2717723411" sldId="301"/>
            <ac:spMk id="3" creationId="{0168DFF8-471D-2B21-8027-5A9B3CE28FA3}"/>
          </ac:spMkLst>
        </pc:spChg>
        <pc:spChg chg="mod">
          <ac:chgData name="David Butler" userId="1d4169bac4fa5473" providerId="LiveId" clId="{A7037800-C62F-4299-A06A-B6C5737DA864}" dt="2025-08-06T13:03:29.576" v="242" actId="1076"/>
          <ac:spMkLst>
            <pc:docMk/>
            <pc:sldMk cId="2717723411" sldId="301"/>
            <ac:spMk id="6" creationId="{60277617-6DB4-A857-85D2-3CE75EC014FC}"/>
          </ac:spMkLst>
        </pc:spChg>
        <pc:spChg chg="del">
          <ac:chgData name="David Butler" userId="1d4169bac4fa5473" providerId="LiveId" clId="{A7037800-C62F-4299-A06A-B6C5737DA864}" dt="2025-08-06T13:03:21.342" v="240" actId="478"/>
          <ac:spMkLst>
            <pc:docMk/>
            <pc:sldMk cId="2717723411" sldId="301"/>
            <ac:spMk id="9" creationId="{1764F539-FF42-D732-405A-203E41DE32A0}"/>
          </ac:spMkLst>
        </pc:spChg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900ADA7-DB91-4A62-95E0-7FC79A60D8AA}"/>
    <pc:docChg chg="undo custSel addSld delSld modSld sldOrd">
      <pc:chgData name="David Butler" userId="1d4169bac4fa5473" providerId="LiveId" clId="{C900ADA7-DB91-4A62-95E0-7FC79A60D8AA}" dt="2025-08-06T14:44:18.692" v="290" actId="1076"/>
      <pc:docMkLst>
        <pc:docMk/>
      </pc:docMkLst>
      <pc:sldChg chg="modSp mod ord">
        <pc:chgData name="David Butler" userId="1d4169bac4fa5473" providerId="LiveId" clId="{C900ADA7-DB91-4A62-95E0-7FC79A60D8AA}" dt="2025-08-06T14:41:17.806" v="192"/>
        <pc:sldMkLst>
          <pc:docMk/>
          <pc:sldMk cId="382111458" sldId="269"/>
        </pc:sldMkLst>
        <pc:spChg chg="mod">
          <ac:chgData name="David Butler" userId="1d4169bac4fa5473" providerId="LiveId" clId="{C900ADA7-DB91-4A62-95E0-7FC79A60D8AA}" dt="2025-08-06T14:41:11.063" v="183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C900ADA7-DB91-4A62-95E0-7FC79A60D8AA}" dt="2025-08-06T14:42:04.245" v="232" actId="47"/>
        <pc:sldMkLst>
          <pc:docMk/>
          <pc:sldMk cId="600683253" sldId="270"/>
        </pc:sldMkLst>
      </pc:sldChg>
      <pc:sldChg chg="del">
        <pc:chgData name="David Butler" userId="1d4169bac4fa5473" providerId="LiveId" clId="{C900ADA7-DB91-4A62-95E0-7FC79A60D8AA}" dt="2025-08-06T14:42:04.840" v="233" actId="47"/>
        <pc:sldMkLst>
          <pc:docMk/>
          <pc:sldMk cId="1440179092" sldId="271"/>
        </pc:sldMkLst>
      </pc:sldChg>
      <pc:sldChg chg="del">
        <pc:chgData name="David Butler" userId="1d4169bac4fa5473" providerId="LiveId" clId="{C900ADA7-DB91-4A62-95E0-7FC79A60D8AA}" dt="2025-08-06T14:42:05.397" v="234" actId="47"/>
        <pc:sldMkLst>
          <pc:docMk/>
          <pc:sldMk cId="2412835760" sldId="272"/>
        </pc:sldMkLst>
      </pc:sldChg>
      <pc:sldChg chg="del">
        <pc:chgData name="David Butler" userId="1d4169bac4fa5473" providerId="LiveId" clId="{C900ADA7-DB91-4A62-95E0-7FC79A60D8AA}" dt="2025-08-06T14:42:06.325" v="235" actId="47"/>
        <pc:sldMkLst>
          <pc:docMk/>
          <pc:sldMk cId="2880101976" sldId="273"/>
        </pc:sldMkLst>
      </pc:sldChg>
      <pc:sldChg chg="modSp mod">
        <pc:chgData name="David Butler" userId="1d4169bac4fa5473" providerId="LiveId" clId="{C900ADA7-DB91-4A62-95E0-7FC79A60D8AA}" dt="2025-08-06T14:38:48.792" v="99" actId="1076"/>
        <pc:sldMkLst>
          <pc:docMk/>
          <pc:sldMk cId="433527640" sldId="284"/>
        </pc:sldMkLst>
        <pc:spChg chg="mod">
          <ac:chgData name="David Butler" userId="1d4169bac4fa5473" providerId="LiveId" clId="{C900ADA7-DB91-4A62-95E0-7FC79A60D8AA}" dt="2025-08-06T14:38:17.196" v="56" actId="1076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00ADA7-DB91-4A62-95E0-7FC79A60D8AA}" dt="2025-08-06T14:38:48.792" v="99" actId="1076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00ADA7-DB91-4A62-95E0-7FC79A60D8AA}" dt="2025-08-06T14:43:14.723" v="269" actId="1076"/>
        <pc:sldMkLst>
          <pc:docMk/>
          <pc:sldMk cId="2013782049" sldId="288"/>
        </pc:sldMkLst>
        <pc:spChg chg="mod">
          <ac:chgData name="David Butler" userId="1d4169bac4fa5473" providerId="LiveId" clId="{C900ADA7-DB91-4A62-95E0-7FC79A60D8AA}" dt="2025-08-06T14:43:14.723" v="26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C900ADA7-DB91-4A62-95E0-7FC79A60D8AA}" dt="2025-08-06T14:43:05.997" v="266" actId="1076"/>
          <ac:spMkLst>
            <pc:docMk/>
            <pc:sldMk cId="2013782049" sldId="288"/>
            <ac:spMk id="4" creationId="{75B4E6B2-3C46-C660-D206-6311C2FF81A4}"/>
          </ac:spMkLst>
        </pc:spChg>
        <pc:spChg chg="del mod">
          <ac:chgData name="David Butler" userId="1d4169bac4fa5473" providerId="LiveId" clId="{C900ADA7-DB91-4A62-95E0-7FC79A60D8AA}" dt="2025-08-06T14:39:03.897" v="110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C900ADA7-DB91-4A62-95E0-7FC79A60D8AA}" dt="2025-08-06T14:43:04.067" v="265" actId="1076"/>
          <ac:spMkLst>
            <pc:docMk/>
            <pc:sldMk cId="2013782049" sldId="288"/>
            <ac:spMk id="7" creationId="{3B3DB203-654A-7641-5AE4-AEDBD3BA43A7}"/>
          </ac:spMkLst>
        </pc:spChg>
        <pc:spChg chg="del mod">
          <ac:chgData name="David Butler" userId="1d4169bac4fa5473" providerId="LiveId" clId="{C900ADA7-DB91-4A62-95E0-7FC79A60D8AA}" dt="2025-08-06T14:43:01.930" v="264" actId="478"/>
          <ac:spMkLst>
            <pc:docMk/>
            <pc:sldMk cId="2013782049" sldId="288"/>
            <ac:spMk id="8" creationId="{D61D9D51-2DC8-EB45-7CA6-1A7C03D8AA47}"/>
          </ac:spMkLst>
        </pc:spChg>
        <pc:spChg chg="add del mod">
          <ac:chgData name="David Butler" userId="1d4169bac4fa5473" providerId="LiveId" clId="{C900ADA7-DB91-4A62-95E0-7FC79A60D8AA}" dt="2025-08-06T14:43:08.161" v="267" actId="1076"/>
          <ac:spMkLst>
            <pc:docMk/>
            <pc:sldMk cId="2013782049" sldId="288"/>
            <ac:spMk id="9" creationId="{3F31409A-6B84-09CA-0B69-8E7D2F16486D}"/>
          </ac:spMkLst>
        </pc:spChg>
        <pc:spChg chg="del mod">
          <ac:chgData name="David Butler" userId="1d4169bac4fa5473" providerId="LiveId" clId="{C900ADA7-DB91-4A62-95E0-7FC79A60D8AA}" dt="2025-08-06T14:42:54.376" v="259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00ADA7-DB91-4A62-95E0-7FC79A60D8AA}" dt="2025-08-06T14:43:12.252" v="268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C900ADA7-DB91-4A62-95E0-7FC79A60D8AA}" dt="2025-08-06T14:42:01.904" v="228" actId="47"/>
        <pc:sldMkLst>
          <pc:docMk/>
          <pc:sldMk cId="2066152977" sldId="292"/>
        </pc:sldMkLst>
      </pc:sldChg>
      <pc:sldChg chg="del">
        <pc:chgData name="David Butler" userId="1d4169bac4fa5473" providerId="LiveId" clId="{C900ADA7-DB91-4A62-95E0-7FC79A60D8AA}" dt="2025-08-06T14:42:02.414" v="229" actId="47"/>
        <pc:sldMkLst>
          <pc:docMk/>
          <pc:sldMk cId="2680864735" sldId="293"/>
        </pc:sldMkLst>
      </pc:sldChg>
      <pc:sldChg chg="del">
        <pc:chgData name="David Butler" userId="1d4169bac4fa5473" providerId="LiveId" clId="{C900ADA7-DB91-4A62-95E0-7FC79A60D8AA}" dt="2025-08-06T14:42:02.985" v="230" actId="47"/>
        <pc:sldMkLst>
          <pc:docMk/>
          <pc:sldMk cId="741386051" sldId="294"/>
        </pc:sldMkLst>
      </pc:sldChg>
      <pc:sldChg chg="del">
        <pc:chgData name="David Butler" userId="1d4169bac4fa5473" providerId="LiveId" clId="{C900ADA7-DB91-4A62-95E0-7FC79A60D8AA}" dt="2025-08-06T14:42:03.510" v="231" actId="47"/>
        <pc:sldMkLst>
          <pc:docMk/>
          <pc:sldMk cId="712021484" sldId="295"/>
        </pc:sldMkLst>
      </pc:sldChg>
      <pc:sldChg chg="del">
        <pc:chgData name="David Butler" userId="1d4169bac4fa5473" providerId="LiveId" clId="{C900ADA7-DB91-4A62-95E0-7FC79A60D8AA}" dt="2025-08-06T14:42:01.598" v="227" actId="47"/>
        <pc:sldMkLst>
          <pc:docMk/>
          <pc:sldMk cId="1236964882" sldId="296"/>
        </pc:sldMkLst>
      </pc:sldChg>
      <pc:sldChg chg="modSp add mod">
        <pc:chgData name="David Butler" userId="1d4169bac4fa5473" providerId="LiveId" clId="{C900ADA7-DB91-4A62-95E0-7FC79A60D8AA}" dt="2025-08-06T14:41:22.367" v="199" actId="20577"/>
        <pc:sldMkLst>
          <pc:docMk/>
          <pc:sldMk cId="3535276671" sldId="297"/>
        </pc:sldMkLst>
        <pc:spChg chg="mod">
          <ac:chgData name="David Butler" userId="1d4169bac4fa5473" providerId="LiveId" clId="{C900ADA7-DB91-4A62-95E0-7FC79A60D8AA}" dt="2025-08-06T14:41:22.367" v="199" actId="20577"/>
          <ac:spMkLst>
            <pc:docMk/>
            <pc:sldMk cId="3535276671" sldId="297"/>
            <ac:spMk id="2" creationId="{2FF062F1-9DDF-36E5-A1F3-CB37404848D9}"/>
          </ac:spMkLst>
        </pc:spChg>
      </pc:sldChg>
      <pc:sldChg chg="del">
        <pc:chgData name="David Butler" userId="1d4169bac4fa5473" providerId="LiveId" clId="{C900ADA7-DB91-4A62-95E0-7FC79A60D8AA}" dt="2025-08-06T14:40:59.446" v="170" actId="47"/>
        <pc:sldMkLst>
          <pc:docMk/>
          <pc:sldMk cId="3721678615" sldId="297"/>
        </pc:sldMkLst>
      </pc:sldChg>
      <pc:sldChg chg="modSp add mod">
        <pc:chgData name="David Butler" userId="1d4169bac4fa5473" providerId="LiveId" clId="{C900ADA7-DB91-4A62-95E0-7FC79A60D8AA}" dt="2025-08-06T14:41:30.017" v="204" actId="1076"/>
        <pc:sldMkLst>
          <pc:docMk/>
          <pc:sldMk cId="2276822275" sldId="298"/>
        </pc:sldMkLst>
        <pc:spChg chg="mod">
          <ac:chgData name="David Butler" userId="1d4169bac4fa5473" providerId="LiveId" clId="{C900ADA7-DB91-4A62-95E0-7FC79A60D8AA}" dt="2025-08-06T14:41:30.017" v="204" actId="1076"/>
          <ac:spMkLst>
            <pc:docMk/>
            <pc:sldMk cId="2276822275" sldId="298"/>
            <ac:spMk id="2" creationId="{0BA7F35D-7B49-F407-F43D-DA3F26BDBC74}"/>
          </ac:spMkLst>
        </pc:spChg>
      </pc:sldChg>
      <pc:sldChg chg="del">
        <pc:chgData name="David Butler" userId="1d4169bac4fa5473" providerId="LiveId" clId="{C900ADA7-DB91-4A62-95E0-7FC79A60D8AA}" dt="2025-08-06T14:40:59.921" v="171" actId="47"/>
        <pc:sldMkLst>
          <pc:docMk/>
          <pc:sldMk cId="4006559877" sldId="298"/>
        </pc:sldMkLst>
      </pc:sldChg>
      <pc:sldChg chg="modSp add mod">
        <pc:chgData name="David Butler" userId="1d4169bac4fa5473" providerId="LiveId" clId="{C900ADA7-DB91-4A62-95E0-7FC79A60D8AA}" dt="2025-08-06T14:41:35.884" v="207" actId="20577"/>
        <pc:sldMkLst>
          <pc:docMk/>
          <pc:sldMk cId="1063901860" sldId="299"/>
        </pc:sldMkLst>
        <pc:spChg chg="mod">
          <ac:chgData name="David Butler" userId="1d4169bac4fa5473" providerId="LiveId" clId="{C900ADA7-DB91-4A62-95E0-7FC79A60D8AA}" dt="2025-08-06T14:41:35.884" v="207" actId="20577"/>
          <ac:spMkLst>
            <pc:docMk/>
            <pc:sldMk cId="1063901860" sldId="299"/>
            <ac:spMk id="2" creationId="{A7DE71C1-1618-F33E-0F1A-7432C1E9514E}"/>
          </ac:spMkLst>
        </pc:spChg>
      </pc:sldChg>
      <pc:sldChg chg="del">
        <pc:chgData name="David Butler" userId="1d4169bac4fa5473" providerId="LiveId" clId="{C900ADA7-DB91-4A62-95E0-7FC79A60D8AA}" dt="2025-08-06T14:41:00.312" v="172" actId="47"/>
        <pc:sldMkLst>
          <pc:docMk/>
          <pc:sldMk cId="2877572591" sldId="299"/>
        </pc:sldMkLst>
      </pc:sldChg>
      <pc:sldChg chg="modSp add mod">
        <pc:chgData name="David Butler" userId="1d4169bac4fa5473" providerId="LiveId" clId="{C900ADA7-DB91-4A62-95E0-7FC79A60D8AA}" dt="2025-08-06T14:41:41.120" v="212" actId="20577"/>
        <pc:sldMkLst>
          <pc:docMk/>
          <pc:sldMk cId="729560725" sldId="300"/>
        </pc:sldMkLst>
        <pc:spChg chg="mod">
          <ac:chgData name="David Butler" userId="1d4169bac4fa5473" providerId="LiveId" clId="{C900ADA7-DB91-4A62-95E0-7FC79A60D8AA}" dt="2025-08-06T14:41:41.120" v="212" actId="20577"/>
          <ac:spMkLst>
            <pc:docMk/>
            <pc:sldMk cId="729560725" sldId="300"/>
            <ac:spMk id="2" creationId="{4723E37C-DECF-30B8-BB71-9EEB56E82405}"/>
          </ac:spMkLst>
        </pc:spChg>
      </pc:sldChg>
      <pc:sldChg chg="del">
        <pc:chgData name="David Butler" userId="1d4169bac4fa5473" providerId="LiveId" clId="{C900ADA7-DB91-4A62-95E0-7FC79A60D8AA}" dt="2025-08-06T14:41:00.739" v="173" actId="47"/>
        <pc:sldMkLst>
          <pc:docMk/>
          <pc:sldMk cId="2425506548" sldId="300"/>
        </pc:sldMkLst>
      </pc:sldChg>
      <pc:sldChg chg="del">
        <pc:chgData name="David Butler" userId="1d4169bac4fa5473" providerId="LiveId" clId="{C900ADA7-DB91-4A62-95E0-7FC79A60D8AA}" dt="2025-08-06T14:41:01.314" v="174" actId="47"/>
        <pc:sldMkLst>
          <pc:docMk/>
          <pc:sldMk cId="2717723411" sldId="301"/>
        </pc:sldMkLst>
      </pc:sldChg>
      <pc:sldChg chg="modSp add mod">
        <pc:chgData name="David Butler" userId="1d4169bac4fa5473" providerId="LiveId" clId="{C900ADA7-DB91-4A62-95E0-7FC79A60D8AA}" dt="2025-08-06T14:41:46.217" v="217" actId="20577"/>
        <pc:sldMkLst>
          <pc:docMk/>
          <pc:sldMk cId="3012041168" sldId="301"/>
        </pc:sldMkLst>
        <pc:spChg chg="mod">
          <ac:chgData name="David Butler" userId="1d4169bac4fa5473" providerId="LiveId" clId="{C900ADA7-DB91-4A62-95E0-7FC79A60D8AA}" dt="2025-08-06T14:41:46.217" v="217" actId="20577"/>
          <ac:spMkLst>
            <pc:docMk/>
            <pc:sldMk cId="3012041168" sldId="301"/>
            <ac:spMk id="2" creationId="{110EFBF3-2000-61A0-9662-2A5114DCFFDE}"/>
          </ac:spMkLst>
        </pc:spChg>
      </pc:sldChg>
      <pc:sldChg chg="modSp add mod">
        <pc:chgData name="David Butler" userId="1d4169bac4fa5473" providerId="LiveId" clId="{C900ADA7-DB91-4A62-95E0-7FC79A60D8AA}" dt="2025-08-06T14:41:57.189" v="225" actId="1076"/>
        <pc:sldMkLst>
          <pc:docMk/>
          <pc:sldMk cId="2624598140" sldId="302"/>
        </pc:sldMkLst>
        <pc:spChg chg="mod">
          <ac:chgData name="David Butler" userId="1d4169bac4fa5473" providerId="LiveId" clId="{C900ADA7-DB91-4A62-95E0-7FC79A60D8AA}" dt="2025-08-06T14:41:57.189" v="225" actId="1076"/>
          <ac:spMkLst>
            <pc:docMk/>
            <pc:sldMk cId="2624598140" sldId="302"/>
            <ac:spMk id="2" creationId="{03C2291A-65D5-ADCD-562D-826AD3EF6E67}"/>
          </ac:spMkLst>
        </pc:spChg>
      </pc:sldChg>
      <pc:sldChg chg="delSp modSp add mod">
        <pc:chgData name="David Butler" userId="1d4169bac4fa5473" providerId="LiveId" clId="{C900ADA7-DB91-4A62-95E0-7FC79A60D8AA}" dt="2025-08-06T14:43:34.912" v="277" actId="1076"/>
        <pc:sldMkLst>
          <pc:docMk/>
          <pc:sldMk cId="1015327989" sldId="303"/>
        </pc:sldMkLst>
        <pc:spChg chg="del">
          <ac:chgData name="David Butler" userId="1d4169bac4fa5473" providerId="LiveId" clId="{C900ADA7-DB91-4A62-95E0-7FC79A60D8AA}" dt="2025-08-06T14:43:21.164" v="270" actId="478"/>
          <ac:spMkLst>
            <pc:docMk/>
            <pc:sldMk cId="1015327989" sldId="303"/>
            <ac:spMk id="2" creationId="{52A3A0D6-ED26-7AE0-BA04-0D6B05D45D4F}"/>
          </ac:spMkLst>
        </pc:spChg>
        <pc:spChg chg="mod">
          <ac:chgData name="David Butler" userId="1d4169bac4fa5473" providerId="LiveId" clId="{C900ADA7-DB91-4A62-95E0-7FC79A60D8AA}" dt="2025-08-06T14:43:31.272" v="275" actId="1076"/>
          <ac:spMkLst>
            <pc:docMk/>
            <pc:sldMk cId="1015327989" sldId="303"/>
            <ac:spMk id="4" creationId="{E15E22FB-EC5F-A88C-B39B-EEEBAC47E732}"/>
          </ac:spMkLst>
        </pc:spChg>
        <pc:spChg chg="mod">
          <ac:chgData name="David Butler" userId="1d4169bac4fa5473" providerId="LiveId" clId="{C900ADA7-DB91-4A62-95E0-7FC79A60D8AA}" dt="2025-08-06T14:43:33.136" v="276" actId="1076"/>
          <ac:spMkLst>
            <pc:docMk/>
            <pc:sldMk cId="1015327989" sldId="303"/>
            <ac:spMk id="7" creationId="{E8BD1790-8154-37A8-4E97-B61B6570E02D}"/>
          </ac:spMkLst>
        </pc:spChg>
        <pc:spChg chg="mod">
          <ac:chgData name="David Butler" userId="1d4169bac4fa5473" providerId="LiveId" clId="{C900ADA7-DB91-4A62-95E0-7FC79A60D8AA}" dt="2025-08-06T14:43:29.144" v="274" actId="1076"/>
          <ac:spMkLst>
            <pc:docMk/>
            <pc:sldMk cId="1015327989" sldId="303"/>
            <ac:spMk id="8" creationId="{BB2B206D-A7DC-E91C-F69C-9788A54B221E}"/>
          </ac:spMkLst>
        </pc:spChg>
        <pc:spChg chg="mod">
          <ac:chgData name="David Butler" userId="1d4169bac4fa5473" providerId="LiveId" clId="{C900ADA7-DB91-4A62-95E0-7FC79A60D8AA}" dt="2025-08-06T14:43:27.426" v="273" actId="1076"/>
          <ac:spMkLst>
            <pc:docMk/>
            <pc:sldMk cId="1015327989" sldId="303"/>
            <ac:spMk id="9" creationId="{50E416A5-6098-AF82-DF8B-84BB4DC78263}"/>
          </ac:spMkLst>
        </pc:spChg>
        <pc:spChg chg="mod">
          <ac:chgData name="David Butler" userId="1d4169bac4fa5473" providerId="LiveId" clId="{C900ADA7-DB91-4A62-95E0-7FC79A60D8AA}" dt="2025-08-06T14:43:34.912" v="277" actId="1076"/>
          <ac:spMkLst>
            <pc:docMk/>
            <pc:sldMk cId="1015327989" sldId="303"/>
            <ac:spMk id="10" creationId="{EE71018C-405C-D57F-EBAB-C157776DB29C}"/>
          </ac:spMkLst>
        </pc:spChg>
        <pc:spChg chg="del mod">
          <ac:chgData name="David Butler" userId="1d4169bac4fa5473" providerId="LiveId" clId="{C900ADA7-DB91-4A62-95E0-7FC79A60D8AA}" dt="2025-08-06T14:43:24.515" v="272" actId="478"/>
          <ac:spMkLst>
            <pc:docMk/>
            <pc:sldMk cId="1015327989" sldId="303"/>
            <ac:spMk id="11" creationId="{64743DB1-F922-C7A3-3A43-8F4AF38DF6D5}"/>
          </ac:spMkLst>
        </pc:spChg>
      </pc:sldChg>
      <pc:sldChg chg="add del">
        <pc:chgData name="David Butler" userId="1d4169bac4fa5473" providerId="LiveId" clId="{C900ADA7-DB91-4A62-95E0-7FC79A60D8AA}" dt="2025-08-06T14:42:20.261" v="243" actId="47"/>
        <pc:sldMkLst>
          <pc:docMk/>
          <pc:sldMk cId="1283283761" sldId="303"/>
        </pc:sldMkLst>
      </pc:sldChg>
      <pc:sldChg chg="add del">
        <pc:chgData name="David Butler" userId="1d4169bac4fa5473" providerId="LiveId" clId="{C900ADA7-DB91-4A62-95E0-7FC79A60D8AA}" dt="2025-08-06T14:42:01.349" v="226" actId="47"/>
        <pc:sldMkLst>
          <pc:docMk/>
          <pc:sldMk cId="1942803159" sldId="303"/>
        </pc:sldMkLst>
      </pc:sldChg>
      <pc:sldChg chg="add del">
        <pc:chgData name="David Butler" userId="1d4169bac4fa5473" providerId="LiveId" clId="{C900ADA7-DB91-4A62-95E0-7FC79A60D8AA}" dt="2025-08-06T14:42:20.974" v="244" actId="47"/>
        <pc:sldMkLst>
          <pc:docMk/>
          <pc:sldMk cId="1087400629" sldId="304"/>
        </pc:sldMkLst>
      </pc:sldChg>
      <pc:sldChg chg="delSp modSp add mod">
        <pc:chgData name="David Butler" userId="1d4169bac4fa5473" providerId="LiveId" clId="{C900ADA7-DB91-4A62-95E0-7FC79A60D8AA}" dt="2025-08-06T14:43:51.943" v="282" actId="1076"/>
        <pc:sldMkLst>
          <pc:docMk/>
          <pc:sldMk cId="3344242042" sldId="304"/>
        </pc:sldMkLst>
        <pc:spChg chg="mod">
          <ac:chgData name="David Butler" userId="1d4169bac4fa5473" providerId="LiveId" clId="{C900ADA7-DB91-4A62-95E0-7FC79A60D8AA}" dt="2025-08-06T14:43:47.106" v="281" actId="1076"/>
          <ac:spMkLst>
            <pc:docMk/>
            <pc:sldMk cId="3344242042" sldId="304"/>
            <ac:spMk id="2" creationId="{9F3A2F82-55D6-F7FF-69AC-0F1E8DDA0635}"/>
          </ac:spMkLst>
        </pc:spChg>
        <pc:spChg chg="del">
          <ac:chgData name="David Butler" userId="1d4169bac4fa5473" providerId="LiveId" clId="{C900ADA7-DB91-4A62-95E0-7FC79A60D8AA}" dt="2025-08-06T14:43:38.248" v="278" actId="478"/>
          <ac:spMkLst>
            <pc:docMk/>
            <pc:sldMk cId="3344242042" sldId="304"/>
            <ac:spMk id="4" creationId="{8857D08A-6A23-D876-41EB-B16A54A2BE6C}"/>
          </ac:spMkLst>
        </pc:spChg>
        <pc:spChg chg="mod">
          <ac:chgData name="David Butler" userId="1d4169bac4fa5473" providerId="LiveId" clId="{C900ADA7-DB91-4A62-95E0-7FC79A60D8AA}" dt="2025-08-06T14:43:51.943" v="282" actId="1076"/>
          <ac:spMkLst>
            <pc:docMk/>
            <pc:sldMk cId="3344242042" sldId="304"/>
            <ac:spMk id="7" creationId="{B01012F7-388C-9D9E-E526-EFBFFF1B2EC0}"/>
          </ac:spMkLst>
        </pc:spChg>
        <pc:spChg chg="del">
          <ac:chgData name="David Butler" userId="1d4169bac4fa5473" providerId="LiveId" clId="{C900ADA7-DB91-4A62-95E0-7FC79A60D8AA}" dt="2025-08-06T14:43:40.479" v="279" actId="478"/>
          <ac:spMkLst>
            <pc:docMk/>
            <pc:sldMk cId="3344242042" sldId="304"/>
            <ac:spMk id="9" creationId="{D6D31452-E2B9-8EDB-6806-399B947B7FBA}"/>
          </ac:spMkLst>
        </pc:spChg>
        <pc:spChg chg="mod">
          <ac:chgData name="David Butler" userId="1d4169bac4fa5473" providerId="LiveId" clId="{C900ADA7-DB91-4A62-95E0-7FC79A60D8AA}" dt="2025-08-06T14:43:45.116" v="280" actId="1076"/>
          <ac:spMkLst>
            <pc:docMk/>
            <pc:sldMk cId="3344242042" sldId="304"/>
            <ac:spMk id="11" creationId="{93E20F2C-A170-56EE-962E-7143F6157F73}"/>
          </ac:spMkLst>
        </pc:spChg>
      </pc:sldChg>
      <pc:sldChg chg="delSp modSp add mod">
        <pc:chgData name="David Butler" userId="1d4169bac4fa5473" providerId="LiveId" clId="{C900ADA7-DB91-4A62-95E0-7FC79A60D8AA}" dt="2025-08-06T14:44:18.692" v="290" actId="1076"/>
        <pc:sldMkLst>
          <pc:docMk/>
          <pc:sldMk cId="911323042" sldId="305"/>
        </pc:sldMkLst>
        <pc:spChg chg="del">
          <ac:chgData name="David Butler" userId="1d4169bac4fa5473" providerId="LiveId" clId="{C900ADA7-DB91-4A62-95E0-7FC79A60D8AA}" dt="2025-08-06T14:44:06.141" v="286" actId="478"/>
          <ac:spMkLst>
            <pc:docMk/>
            <pc:sldMk cId="911323042" sldId="305"/>
            <ac:spMk id="2" creationId="{6DD36F06-6431-DC15-3F38-DD59816BE3E2}"/>
          </ac:spMkLst>
        </pc:spChg>
        <pc:spChg chg="mod">
          <ac:chgData name="David Butler" userId="1d4169bac4fa5473" providerId="LiveId" clId="{C900ADA7-DB91-4A62-95E0-7FC79A60D8AA}" dt="2025-08-06T14:44:12.402" v="288" actId="1076"/>
          <ac:spMkLst>
            <pc:docMk/>
            <pc:sldMk cId="911323042" sldId="305"/>
            <ac:spMk id="4" creationId="{4AE918E3-F250-8B9F-57CE-646525648A2D}"/>
          </ac:spMkLst>
        </pc:spChg>
        <pc:spChg chg="del mod">
          <ac:chgData name="David Butler" userId="1d4169bac4fa5473" providerId="LiveId" clId="{C900ADA7-DB91-4A62-95E0-7FC79A60D8AA}" dt="2025-08-06T14:44:03.674" v="285" actId="478"/>
          <ac:spMkLst>
            <pc:docMk/>
            <pc:sldMk cId="911323042" sldId="305"/>
            <ac:spMk id="7" creationId="{EEDA0162-E5E2-880B-C7FF-B43CB890B121}"/>
          </ac:spMkLst>
        </pc:spChg>
        <pc:spChg chg="mod">
          <ac:chgData name="David Butler" userId="1d4169bac4fa5473" providerId="LiveId" clId="{C900ADA7-DB91-4A62-95E0-7FC79A60D8AA}" dt="2025-08-06T14:44:18.692" v="290" actId="1076"/>
          <ac:spMkLst>
            <pc:docMk/>
            <pc:sldMk cId="911323042" sldId="305"/>
            <ac:spMk id="8" creationId="{AAAB4D65-9079-A856-D120-3080E2A1BEF9}"/>
          </ac:spMkLst>
        </pc:spChg>
        <pc:spChg chg="mod">
          <ac:chgData name="David Butler" userId="1d4169bac4fa5473" providerId="LiveId" clId="{C900ADA7-DB91-4A62-95E0-7FC79A60D8AA}" dt="2025-08-06T14:44:08.820" v="287" actId="1076"/>
          <ac:spMkLst>
            <pc:docMk/>
            <pc:sldMk cId="911323042" sldId="305"/>
            <ac:spMk id="9" creationId="{FE8C1DF4-3287-F32C-964A-A00210CFA4E0}"/>
          </ac:spMkLst>
        </pc:spChg>
        <pc:spChg chg="mod">
          <ac:chgData name="David Butler" userId="1d4169bac4fa5473" providerId="LiveId" clId="{C900ADA7-DB91-4A62-95E0-7FC79A60D8AA}" dt="2025-08-06T14:44:15.040" v="289" actId="1076"/>
          <ac:spMkLst>
            <pc:docMk/>
            <pc:sldMk cId="911323042" sldId="305"/>
            <ac:spMk id="10" creationId="{9D782199-B4B4-4662-61B9-3A48FB46662C}"/>
          </ac:spMkLst>
        </pc:spChg>
      </pc:sldChg>
      <pc:sldChg chg="add del">
        <pc:chgData name="David Butler" userId="1d4169bac4fa5473" providerId="LiveId" clId="{C900ADA7-DB91-4A62-95E0-7FC79A60D8AA}" dt="2025-08-06T14:42:18.976" v="242" actId="47"/>
        <pc:sldMkLst>
          <pc:docMk/>
          <pc:sldMk cId="4098007095" sldId="305"/>
        </pc:sldMkLst>
      </pc:sldChg>
      <pc:sldChg chg="delSp add del mod">
        <pc:chgData name="David Butler" userId="1d4169bac4fa5473" providerId="LiveId" clId="{C900ADA7-DB91-4A62-95E0-7FC79A60D8AA}" dt="2025-08-06T14:42:17.998" v="241" actId="47"/>
        <pc:sldMkLst>
          <pc:docMk/>
          <pc:sldMk cId="284402930" sldId="306"/>
        </pc:sldMkLst>
        <pc:spChg chg="del">
          <ac:chgData name="David Butler" userId="1d4169bac4fa5473" providerId="LiveId" clId="{C900ADA7-DB91-4A62-95E0-7FC79A60D8AA}" dt="2025-08-06T14:42:16.778" v="240" actId="478"/>
          <ac:spMkLst>
            <pc:docMk/>
            <pc:sldMk cId="284402930" sldId="306"/>
            <ac:spMk id="7" creationId="{A2641C81-7CEB-0028-090E-960352B46696}"/>
          </ac:spMkLst>
        </pc:spChg>
      </pc:sldChg>
      <pc:sldChg chg="delSp modSp add mod">
        <pc:chgData name="David Butler" userId="1d4169bac4fa5473" providerId="LiveId" clId="{C900ADA7-DB91-4A62-95E0-7FC79A60D8AA}" dt="2025-08-06T14:42:49.248" v="258" actId="1076"/>
        <pc:sldMkLst>
          <pc:docMk/>
          <pc:sldMk cId="2079231698" sldId="306"/>
        </pc:sldMkLst>
        <pc:spChg chg="mod">
          <ac:chgData name="David Butler" userId="1d4169bac4fa5473" providerId="LiveId" clId="{C900ADA7-DB91-4A62-95E0-7FC79A60D8AA}" dt="2025-08-06T14:42:44.995" v="256" actId="1076"/>
          <ac:spMkLst>
            <pc:docMk/>
            <pc:sldMk cId="2079231698" sldId="306"/>
            <ac:spMk id="2" creationId="{3CED9D0E-0CB1-3E5C-0014-9F8359DC1F2A}"/>
          </ac:spMkLst>
        </pc:spChg>
        <pc:spChg chg="del">
          <ac:chgData name="David Butler" userId="1d4169bac4fa5473" providerId="LiveId" clId="{C900ADA7-DB91-4A62-95E0-7FC79A60D8AA}" dt="2025-08-06T14:42:35.767" v="252" actId="478"/>
          <ac:spMkLst>
            <pc:docMk/>
            <pc:sldMk cId="2079231698" sldId="306"/>
            <ac:spMk id="4" creationId="{59C7CA9E-C85D-A54B-0EA7-5E5176D995F3}"/>
          </ac:spMkLst>
        </pc:spChg>
        <pc:spChg chg="mod">
          <ac:chgData name="David Butler" userId="1d4169bac4fa5473" providerId="LiveId" clId="{C900ADA7-DB91-4A62-95E0-7FC79A60D8AA}" dt="2025-08-06T14:42:39.787" v="254" actId="1076"/>
          <ac:spMkLst>
            <pc:docMk/>
            <pc:sldMk cId="2079231698" sldId="306"/>
            <ac:spMk id="7" creationId="{CA1101D7-C170-AFF7-35E3-8EBC7A75B786}"/>
          </ac:spMkLst>
        </pc:spChg>
        <pc:spChg chg="del">
          <ac:chgData name="David Butler" userId="1d4169bac4fa5473" providerId="LiveId" clId="{C900ADA7-DB91-4A62-95E0-7FC79A60D8AA}" dt="2025-08-06T14:42:37.793" v="253" actId="478"/>
          <ac:spMkLst>
            <pc:docMk/>
            <pc:sldMk cId="2079231698" sldId="306"/>
            <ac:spMk id="8" creationId="{46D5846E-4A32-ED6F-E74D-BB26EBFBDED2}"/>
          </ac:spMkLst>
        </pc:spChg>
        <pc:spChg chg="mod">
          <ac:chgData name="David Butler" userId="1d4169bac4fa5473" providerId="LiveId" clId="{C900ADA7-DB91-4A62-95E0-7FC79A60D8AA}" dt="2025-08-06T14:42:42.863" v="255" actId="1076"/>
          <ac:spMkLst>
            <pc:docMk/>
            <pc:sldMk cId="2079231698" sldId="306"/>
            <ac:spMk id="9" creationId="{2E01A080-F6C9-EDC3-0B4B-ABA02D40F484}"/>
          </ac:spMkLst>
        </pc:spChg>
        <pc:spChg chg="mod">
          <ac:chgData name="David Butler" userId="1d4169bac4fa5473" providerId="LiveId" clId="{C900ADA7-DB91-4A62-95E0-7FC79A60D8AA}" dt="2025-08-06T14:42:49.248" v="258" actId="1076"/>
          <ac:spMkLst>
            <pc:docMk/>
            <pc:sldMk cId="2079231698" sldId="306"/>
            <ac:spMk id="11" creationId="{04BD4E03-4C60-CCB7-1159-278244086B9A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01001" y="93392"/>
            <a:ext cx="64043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6000" b="1" dirty="0">
                <a:latin typeface="Century Gothic" panose="020B0502020202020204" pitchFamily="34" charset="0"/>
              </a:rPr>
              <a:t>Monday</a:t>
            </a:r>
          </a:p>
          <a:p>
            <a:pPr marL="1371600" indent="-1371600">
              <a:buAutoNum type="arabicPeriod"/>
            </a:pPr>
            <a:r>
              <a:rPr lang="en-GB" sz="6000" b="1" dirty="0">
                <a:latin typeface="Century Gothic" panose="020B0502020202020204" pitchFamily="34" charset="0"/>
              </a:rPr>
              <a:t>pay</a:t>
            </a:r>
          </a:p>
          <a:p>
            <a:pPr marL="1371600" indent="-1371600">
              <a:buAutoNum type="arabicPeriod"/>
            </a:pPr>
            <a:r>
              <a:rPr lang="en-GB" sz="6000" b="1" dirty="0">
                <a:latin typeface="Century Gothic" panose="020B0502020202020204" pitchFamily="34" charset="0"/>
              </a:rPr>
              <a:t>Wednesday</a:t>
            </a:r>
          </a:p>
          <a:p>
            <a:pPr marL="1371600" indent="-1371600">
              <a:buAutoNum type="arabicPeriod"/>
            </a:pPr>
            <a:r>
              <a:rPr lang="en-GB" sz="6000" b="1" dirty="0">
                <a:latin typeface="Century Gothic" panose="020B0502020202020204" pitchFamily="34" charset="0"/>
              </a:rPr>
              <a:t>maybe</a:t>
            </a:r>
          </a:p>
          <a:p>
            <a:pPr marL="1371600" indent="-1371600">
              <a:buAutoNum type="arabicPeriod"/>
            </a:pPr>
            <a:r>
              <a:rPr lang="en-GB" sz="6000" b="1" dirty="0">
                <a:latin typeface="Century Gothic" panose="020B0502020202020204" pitchFamily="34" charset="0"/>
              </a:rPr>
              <a:t>stay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653349" y="184232"/>
            <a:ext cx="55386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Friday</a:t>
            </a:r>
          </a:p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play</a:t>
            </a:r>
          </a:p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Sunday</a:t>
            </a:r>
          </a:p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say</a:t>
            </a:r>
          </a:p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yesterday</a:t>
            </a:r>
          </a:p>
          <a:p>
            <a:pPr marL="1143000" indent="-1143000">
              <a:buAutoNum type="arabicPeriod" startAt="5"/>
            </a:pPr>
            <a:r>
              <a:rPr lang="en-GB" sz="6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every day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1A43-0832-2B89-CA51-9EA4B361E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BF6AAD-68A6-FCD4-1CA2-1CF4EEC73A83}"/>
              </a:ext>
            </a:extLst>
          </p:cNvPr>
          <p:cNvSpPr txBox="1"/>
          <p:nvPr/>
        </p:nvSpPr>
        <p:spPr>
          <a:xfrm>
            <a:off x="593158" y="1287787"/>
            <a:ext cx="1055609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every day</a:t>
            </a:r>
          </a:p>
        </p:txBody>
      </p:sp>
    </p:spTree>
    <p:extLst>
      <p:ext uri="{BB962C8B-B14F-4D97-AF65-F5344CB8AC3E}">
        <p14:creationId xmlns:p14="http://schemas.microsoft.com/office/powerpoint/2010/main" val="87104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E02D8-066A-E5EA-B4C1-7A5E382D8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DE71C1-1618-F33E-0F1A-7432C1E9514E}"/>
              </a:ext>
            </a:extLst>
          </p:cNvPr>
          <p:cNvSpPr txBox="1"/>
          <p:nvPr/>
        </p:nvSpPr>
        <p:spPr>
          <a:xfrm>
            <a:off x="593158" y="1287787"/>
            <a:ext cx="94259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Sunday</a:t>
            </a:r>
          </a:p>
        </p:txBody>
      </p:sp>
    </p:spTree>
    <p:extLst>
      <p:ext uri="{BB962C8B-B14F-4D97-AF65-F5344CB8AC3E}">
        <p14:creationId xmlns:p14="http://schemas.microsoft.com/office/powerpoint/2010/main" val="1063901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CA7EA-7660-7EF8-6F9B-1DDB60494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23E37C-DECF-30B8-BB71-9EEB56E82405}"/>
              </a:ext>
            </a:extLst>
          </p:cNvPr>
          <p:cNvSpPr txBox="1"/>
          <p:nvPr/>
        </p:nvSpPr>
        <p:spPr>
          <a:xfrm>
            <a:off x="3257981" y="1374872"/>
            <a:ext cx="50385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pay</a:t>
            </a:r>
          </a:p>
        </p:txBody>
      </p:sp>
    </p:spTree>
    <p:extLst>
      <p:ext uri="{BB962C8B-B14F-4D97-AF65-F5344CB8AC3E}">
        <p14:creationId xmlns:p14="http://schemas.microsoft.com/office/powerpoint/2010/main" val="729560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46D1-06BB-02E2-12B2-F4EED8990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0EFBF3-2000-61A0-9662-2A5114DCFFDE}"/>
              </a:ext>
            </a:extLst>
          </p:cNvPr>
          <p:cNvSpPr txBox="1"/>
          <p:nvPr/>
        </p:nvSpPr>
        <p:spPr>
          <a:xfrm>
            <a:off x="593158" y="1287787"/>
            <a:ext cx="90909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maybe</a:t>
            </a:r>
          </a:p>
        </p:txBody>
      </p:sp>
    </p:spTree>
    <p:extLst>
      <p:ext uri="{BB962C8B-B14F-4D97-AF65-F5344CB8AC3E}">
        <p14:creationId xmlns:p14="http://schemas.microsoft.com/office/powerpoint/2010/main" val="3012041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87EC8-C2E9-F47B-B7D3-0276845B8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C2291A-65D5-ADCD-562D-826AD3EF6E67}"/>
              </a:ext>
            </a:extLst>
          </p:cNvPr>
          <p:cNvSpPr txBox="1"/>
          <p:nvPr/>
        </p:nvSpPr>
        <p:spPr>
          <a:xfrm>
            <a:off x="3676227" y="2218772"/>
            <a:ext cx="432842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stay</a:t>
            </a:r>
          </a:p>
        </p:txBody>
      </p:sp>
    </p:spTree>
    <p:extLst>
      <p:ext uri="{BB962C8B-B14F-4D97-AF65-F5344CB8AC3E}">
        <p14:creationId xmlns:p14="http://schemas.microsoft.com/office/powerpoint/2010/main" val="2624598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CDDD6-9EC0-E7B0-47F0-6C2516382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11ABAD-8B06-C04E-7966-AED53685BD11}"/>
              </a:ext>
            </a:extLst>
          </p:cNvPr>
          <p:cNvSpPr txBox="1"/>
          <p:nvPr/>
        </p:nvSpPr>
        <p:spPr>
          <a:xfrm>
            <a:off x="3257981" y="1374872"/>
            <a:ext cx="55499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456672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-290722" y="2570218"/>
            <a:ext cx="57159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4685206" y="111691"/>
            <a:ext cx="73773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-141040" y="909785"/>
            <a:ext cx="7769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yesterday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7707086" y="3627078"/>
            <a:ext cx="412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Friday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F7FDD1-4001-4A9B-8E8F-5743E3812BEC}"/>
              </a:ext>
            </a:extLst>
          </p:cNvPr>
          <p:cNvSpPr txBox="1"/>
          <p:nvPr/>
        </p:nvSpPr>
        <p:spPr>
          <a:xfrm>
            <a:off x="7184026" y="5035113"/>
            <a:ext cx="5007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22F09E-B1C8-6D3E-CF08-9462D66F4DF8}"/>
              </a:ext>
            </a:extLst>
          </p:cNvPr>
          <p:cNvSpPr txBox="1"/>
          <p:nvPr/>
        </p:nvSpPr>
        <p:spPr>
          <a:xfrm>
            <a:off x="4484915" y="3953280"/>
            <a:ext cx="30837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stay</a:t>
            </a:r>
            <a:endParaRPr lang="en-GB" sz="88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718E4D-2960-861B-6880-92C19916C62D}"/>
              </a:ext>
            </a:extLst>
          </p:cNvPr>
          <p:cNvSpPr txBox="1"/>
          <p:nvPr/>
        </p:nvSpPr>
        <p:spPr>
          <a:xfrm>
            <a:off x="7062107" y="2251861"/>
            <a:ext cx="4643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maybe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81F59-1253-D7F8-4FDD-DC3DB7AAF684}"/>
              </a:ext>
            </a:extLst>
          </p:cNvPr>
          <p:cNvSpPr txBox="1"/>
          <p:nvPr/>
        </p:nvSpPr>
        <p:spPr>
          <a:xfrm>
            <a:off x="-60959" y="4265672"/>
            <a:ext cx="45458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411C7-8365-B5DB-8118-B6CAC17C2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46A701-DA5E-434A-2EF8-9AC193DFB845}"/>
              </a:ext>
            </a:extLst>
          </p:cNvPr>
          <p:cNvSpPr txBox="1"/>
          <p:nvPr/>
        </p:nvSpPr>
        <p:spPr>
          <a:xfrm>
            <a:off x="435822" y="2859644"/>
            <a:ext cx="57159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C3073B-9908-F916-D899-BDF243D927D3}"/>
              </a:ext>
            </a:extLst>
          </p:cNvPr>
          <p:cNvSpPr txBox="1"/>
          <p:nvPr/>
        </p:nvSpPr>
        <p:spPr>
          <a:xfrm>
            <a:off x="5976461" y="2279324"/>
            <a:ext cx="3199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0AF205-D624-7D16-7B96-31A05B44F298}"/>
              </a:ext>
            </a:extLst>
          </p:cNvPr>
          <p:cNvSpPr txBox="1"/>
          <p:nvPr/>
        </p:nvSpPr>
        <p:spPr>
          <a:xfrm>
            <a:off x="-62117" y="-318320"/>
            <a:ext cx="7769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yesterday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37694A-ED34-8663-9ACE-10339DE990B3}"/>
              </a:ext>
            </a:extLst>
          </p:cNvPr>
          <p:cNvSpPr txBox="1"/>
          <p:nvPr/>
        </p:nvSpPr>
        <p:spPr>
          <a:xfrm>
            <a:off x="548641" y="4658922"/>
            <a:ext cx="412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Friday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CF699-8E97-6D25-E9F4-94DB7F6F8DF5}"/>
              </a:ext>
            </a:extLst>
          </p:cNvPr>
          <p:cNvSpPr txBox="1"/>
          <p:nvPr/>
        </p:nvSpPr>
        <p:spPr>
          <a:xfrm>
            <a:off x="7184026" y="5035113"/>
            <a:ext cx="5007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D1C5D0-7C20-402A-5EC1-3E68F235596D}"/>
              </a:ext>
            </a:extLst>
          </p:cNvPr>
          <p:cNvSpPr txBox="1"/>
          <p:nvPr/>
        </p:nvSpPr>
        <p:spPr>
          <a:xfrm>
            <a:off x="8894644" y="3439731"/>
            <a:ext cx="3083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C8DBF2-1E61-5CDF-B63C-82223BEF8FAB}"/>
              </a:ext>
            </a:extLst>
          </p:cNvPr>
          <p:cNvSpPr txBox="1"/>
          <p:nvPr/>
        </p:nvSpPr>
        <p:spPr>
          <a:xfrm>
            <a:off x="7053399" y="931569"/>
            <a:ext cx="4643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maybe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03A14B-4E3B-226D-EFFA-A0362165B33F}"/>
              </a:ext>
            </a:extLst>
          </p:cNvPr>
          <p:cNvSpPr txBox="1"/>
          <p:nvPr/>
        </p:nvSpPr>
        <p:spPr>
          <a:xfrm>
            <a:off x="-125278" y="1280670"/>
            <a:ext cx="6980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every day</a:t>
            </a:r>
          </a:p>
        </p:txBody>
      </p:sp>
    </p:spTree>
    <p:extLst>
      <p:ext uri="{BB962C8B-B14F-4D97-AF65-F5344CB8AC3E}">
        <p14:creationId xmlns:p14="http://schemas.microsoft.com/office/powerpoint/2010/main" val="577512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B5F70-2596-FF3C-1FA8-3F58D1C5A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91F4D5-9302-90B4-0B50-4002847BF72B}"/>
              </a:ext>
            </a:extLst>
          </p:cNvPr>
          <p:cNvSpPr txBox="1"/>
          <p:nvPr/>
        </p:nvSpPr>
        <p:spPr>
          <a:xfrm>
            <a:off x="-171682" y="1313720"/>
            <a:ext cx="57159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F3C039-FCC7-6549-A4AD-4EC8116C1538}"/>
              </a:ext>
            </a:extLst>
          </p:cNvPr>
          <p:cNvSpPr txBox="1"/>
          <p:nvPr/>
        </p:nvSpPr>
        <p:spPr>
          <a:xfrm>
            <a:off x="5129343" y="1429120"/>
            <a:ext cx="73773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E0ADEE-8223-9EEC-4CF5-0F6C055016F7}"/>
              </a:ext>
            </a:extLst>
          </p:cNvPr>
          <p:cNvSpPr txBox="1"/>
          <p:nvPr/>
        </p:nvSpPr>
        <p:spPr>
          <a:xfrm>
            <a:off x="1030941" y="4645736"/>
            <a:ext cx="3199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A47559-B80A-08F7-F743-699377234853}"/>
              </a:ext>
            </a:extLst>
          </p:cNvPr>
          <p:cNvSpPr txBox="1"/>
          <p:nvPr/>
        </p:nvSpPr>
        <p:spPr>
          <a:xfrm>
            <a:off x="4230662" y="4761136"/>
            <a:ext cx="7769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yesterday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0A1329-1B8C-BFAC-EFF5-8C0E54C92F97}"/>
              </a:ext>
            </a:extLst>
          </p:cNvPr>
          <p:cNvSpPr txBox="1"/>
          <p:nvPr/>
        </p:nvSpPr>
        <p:spPr>
          <a:xfrm>
            <a:off x="5505580" y="3512159"/>
            <a:ext cx="412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Friday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11785B-A4D5-E0AF-305D-C8327A5AA729}"/>
              </a:ext>
            </a:extLst>
          </p:cNvPr>
          <p:cNvSpPr txBox="1"/>
          <p:nvPr/>
        </p:nvSpPr>
        <p:spPr>
          <a:xfrm>
            <a:off x="2904312" y="2386291"/>
            <a:ext cx="5007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41E42-AA0E-08D2-9D76-6AE74776ED95}"/>
              </a:ext>
            </a:extLst>
          </p:cNvPr>
          <p:cNvSpPr txBox="1"/>
          <p:nvPr/>
        </p:nvSpPr>
        <p:spPr>
          <a:xfrm>
            <a:off x="364564" y="-86238"/>
            <a:ext cx="4643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maybe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0A86A3-1508-892D-A592-822C5375C094}"/>
              </a:ext>
            </a:extLst>
          </p:cNvPr>
          <p:cNvSpPr txBox="1"/>
          <p:nvPr/>
        </p:nvSpPr>
        <p:spPr>
          <a:xfrm>
            <a:off x="6382259" y="-384016"/>
            <a:ext cx="45458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2051332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AFFAA-5F29-F8C7-B8D4-B16DFA4EE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E2DD2-C3B5-FA70-D358-66C9144D73AA}"/>
              </a:ext>
            </a:extLst>
          </p:cNvPr>
          <p:cNvSpPr txBox="1"/>
          <p:nvPr/>
        </p:nvSpPr>
        <p:spPr>
          <a:xfrm>
            <a:off x="4361853" y="-191158"/>
            <a:ext cx="57159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Monday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A8CC85-655A-F62D-7370-2AA61F6F68D1}"/>
              </a:ext>
            </a:extLst>
          </p:cNvPr>
          <p:cNvSpPr txBox="1"/>
          <p:nvPr/>
        </p:nvSpPr>
        <p:spPr>
          <a:xfrm>
            <a:off x="-141040" y="909785"/>
            <a:ext cx="7769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yesterday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C9D343-6775-5E6A-872E-4208BC38732C}"/>
              </a:ext>
            </a:extLst>
          </p:cNvPr>
          <p:cNvSpPr txBox="1"/>
          <p:nvPr/>
        </p:nvSpPr>
        <p:spPr>
          <a:xfrm>
            <a:off x="0" y="-38509"/>
            <a:ext cx="412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Friday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0CB0C4-4935-C050-C12A-6A9A2C0599D7}"/>
              </a:ext>
            </a:extLst>
          </p:cNvPr>
          <p:cNvSpPr txBox="1"/>
          <p:nvPr/>
        </p:nvSpPr>
        <p:spPr>
          <a:xfrm>
            <a:off x="6096000" y="5057428"/>
            <a:ext cx="5007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7E3721-1408-9975-F94E-E3964FC6614F}"/>
              </a:ext>
            </a:extLst>
          </p:cNvPr>
          <p:cNvSpPr txBox="1"/>
          <p:nvPr/>
        </p:nvSpPr>
        <p:spPr>
          <a:xfrm>
            <a:off x="7557898" y="1717960"/>
            <a:ext cx="3083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15AD36-4EF0-AF86-CAAD-061E684F3827}"/>
              </a:ext>
            </a:extLst>
          </p:cNvPr>
          <p:cNvSpPr txBox="1"/>
          <p:nvPr/>
        </p:nvSpPr>
        <p:spPr>
          <a:xfrm>
            <a:off x="364564" y="2542492"/>
            <a:ext cx="4643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maybe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C4FA9E-B143-9DB5-7AE8-4ABC361D0A40}"/>
              </a:ext>
            </a:extLst>
          </p:cNvPr>
          <p:cNvSpPr txBox="1"/>
          <p:nvPr/>
        </p:nvSpPr>
        <p:spPr>
          <a:xfrm>
            <a:off x="2425337" y="3491438"/>
            <a:ext cx="6980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every 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686D92-FA5D-75AF-35BB-1B53F7CA032A}"/>
              </a:ext>
            </a:extLst>
          </p:cNvPr>
          <p:cNvSpPr txBox="1"/>
          <p:nvPr/>
        </p:nvSpPr>
        <p:spPr>
          <a:xfrm>
            <a:off x="0" y="4526525"/>
            <a:ext cx="45458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385275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2BF34-C1EB-3A8F-DD8A-5F552447A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BC2FEBF-7985-4BA8-CCF0-B8B2B55AB184}"/>
              </a:ext>
            </a:extLst>
          </p:cNvPr>
          <p:cNvSpPr txBox="1"/>
          <p:nvPr/>
        </p:nvSpPr>
        <p:spPr>
          <a:xfrm>
            <a:off x="4685206" y="111691"/>
            <a:ext cx="73773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Wednesday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AB552C-88FF-CA6E-9168-BFEFEAEF837B}"/>
              </a:ext>
            </a:extLst>
          </p:cNvPr>
          <p:cNvSpPr txBox="1"/>
          <p:nvPr/>
        </p:nvSpPr>
        <p:spPr>
          <a:xfrm>
            <a:off x="1093084" y="2745848"/>
            <a:ext cx="3199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pay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9EFD9B-58E1-DDBE-9ADF-FD8AEB1DCB7F}"/>
              </a:ext>
            </a:extLst>
          </p:cNvPr>
          <p:cNvSpPr txBox="1"/>
          <p:nvPr/>
        </p:nvSpPr>
        <p:spPr>
          <a:xfrm>
            <a:off x="7707086" y="3627078"/>
            <a:ext cx="412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Friday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FAD4A-3057-61C8-FB36-5D634CC641D2}"/>
              </a:ext>
            </a:extLst>
          </p:cNvPr>
          <p:cNvSpPr txBox="1"/>
          <p:nvPr/>
        </p:nvSpPr>
        <p:spPr>
          <a:xfrm>
            <a:off x="7184026" y="5035113"/>
            <a:ext cx="5007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Sunday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19EB33-1DF1-6C65-BE5E-B6922991F52A}"/>
              </a:ext>
            </a:extLst>
          </p:cNvPr>
          <p:cNvSpPr txBox="1"/>
          <p:nvPr/>
        </p:nvSpPr>
        <p:spPr>
          <a:xfrm>
            <a:off x="4361853" y="4315508"/>
            <a:ext cx="3083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89C1E-2349-1A40-AD76-CD8CBFE896FA}"/>
              </a:ext>
            </a:extLst>
          </p:cNvPr>
          <p:cNvSpPr txBox="1"/>
          <p:nvPr/>
        </p:nvSpPr>
        <p:spPr>
          <a:xfrm>
            <a:off x="7184027" y="1335061"/>
            <a:ext cx="4643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maybe 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EA9DC2-C4A6-2F9E-5FAF-944F5A75B3C7}"/>
              </a:ext>
            </a:extLst>
          </p:cNvPr>
          <p:cNvSpPr txBox="1"/>
          <p:nvPr/>
        </p:nvSpPr>
        <p:spPr>
          <a:xfrm>
            <a:off x="-148909" y="1310487"/>
            <a:ext cx="6980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every 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29784D-C3BC-193E-F6FC-35D707142B6A}"/>
              </a:ext>
            </a:extLst>
          </p:cNvPr>
          <p:cNvSpPr txBox="1"/>
          <p:nvPr/>
        </p:nvSpPr>
        <p:spPr>
          <a:xfrm>
            <a:off x="0" y="4265672"/>
            <a:ext cx="45458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3099765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93158" y="1287787"/>
            <a:ext cx="106186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CEB0A-AE33-3AB4-F3E6-24CE2BA1A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E569C9-6D98-3A13-F25A-19A8E4802E1C}"/>
              </a:ext>
            </a:extLst>
          </p:cNvPr>
          <p:cNvSpPr txBox="1"/>
          <p:nvPr/>
        </p:nvSpPr>
        <p:spPr>
          <a:xfrm>
            <a:off x="593158" y="1287787"/>
            <a:ext cx="1033488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yesterday</a:t>
            </a:r>
          </a:p>
        </p:txBody>
      </p:sp>
    </p:spTree>
    <p:extLst>
      <p:ext uri="{BB962C8B-B14F-4D97-AF65-F5344CB8AC3E}">
        <p14:creationId xmlns:p14="http://schemas.microsoft.com/office/powerpoint/2010/main" val="3958016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1DFEF-6F43-C529-EE02-DA9D08C19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A7F35D-7B49-F407-F43D-DA3F26BDBC74}"/>
              </a:ext>
            </a:extLst>
          </p:cNvPr>
          <p:cNvSpPr txBox="1"/>
          <p:nvPr/>
        </p:nvSpPr>
        <p:spPr>
          <a:xfrm>
            <a:off x="1603182" y="1718093"/>
            <a:ext cx="7563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227682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66</Words>
  <Application>Microsoft Office PowerPoint</Application>
  <PresentationFormat>Widescreen</PresentationFormat>
  <Paragraphs>60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2025-08-06T14:54:26Z</dcterms:modified>
</cp:coreProperties>
</file>