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297" r:id="rId4"/>
    <p:sldId id="298" r:id="rId5"/>
    <p:sldId id="299" r:id="rId6"/>
    <p:sldId id="300" r:id="rId7"/>
    <p:sldId id="301" r:id="rId8"/>
    <p:sldId id="269" r:id="rId9"/>
    <p:sldId id="296" r:id="rId10"/>
    <p:sldId id="292" r:id="rId11"/>
    <p:sldId id="293" r:id="rId12"/>
    <p:sldId id="294" r:id="rId13"/>
    <p:sldId id="295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037800-C62F-4299-A06A-B6C5737DA864}" v="2" dt="2025-08-06T13:01:12.7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4" d="100"/>
          <a:sy n="44" d="100"/>
        </p:scale>
        <p:origin x="15" y="9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  <pc:spChg chg="mod">
          <ac:chgData name="David Butler" userId="1d4169bac4fa5473" providerId="LiveId" clId="{A7037800-C62F-4299-A06A-B6C5737DA864}" dt="2025-08-06T13:10:46.014" v="372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3:01:07.808" v="180" actId="403"/>
          <ac:spMkLst>
            <pc:docMk/>
            <pc:sldMk cId="2013782049" sldId="288"/>
            <ac:spMk id="2" creationId="{5262B61F-6FAC-CF32-2FDE-830697135AF6}"/>
          </ac:spMkLst>
        </pc:spChg>
        <pc:spChg chg="add del mod">
          <ac:chgData name="David Butler" userId="1d4169bac4fa5473" providerId="LiveId" clId="{A7037800-C62F-4299-A06A-B6C5737DA864}" dt="2025-08-06T13:02:36.444" v="217" actId="478"/>
          <ac:spMkLst>
            <pc:docMk/>
            <pc:sldMk cId="2013782049" sldId="288"/>
            <ac:spMk id="3" creationId="{21CDA921-8BFF-BC06-0E42-6B0EDB4723F3}"/>
          </ac:spMkLst>
        </pc:spChg>
        <pc:spChg chg="mod">
          <ac:chgData name="David Butler" userId="1d4169bac4fa5473" providerId="LiveId" clId="{A7037800-C62F-4299-A06A-B6C5737DA864}" dt="2025-08-06T13:02:56.580" v="224" actId="20577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A7037800-C62F-4299-A06A-B6C5737DA864}" dt="2025-08-06T12:59:37.447" v="123" actId="20577"/>
          <ac:spMkLst>
            <pc:docMk/>
            <pc:sldMk cId="2013782049" sldId="288"/>
            <ac:spMk id="5" creationId="{772D8873-4467-9275-C8B5-B875B7D9FCAC}"/>
          </ac:spMkLst>
        </pc:spChg>
        <pc:spChg chg="add del mod">
          <ac:chgData name="David Butler" userId="1d4169bac4fa5473" providerId="LiveId" clId="{A7037800-C62F-4299-A06A-B6C5737DA864}" dt="2025-08-06T13:02:31.773" v="216" actId="478"/>
          <ac:spMkLst>
            <pc:docMk/>
            <pc:sldMk cId="2013782049" sldId="288"/>
            <ac:spMk id="6" creationId="{C10D52FB-BBBD-F54C-C64C-86B67E6F6244}"/>
          </ac:spMkLst>
        </pc:spChg>
        <pc:spChg chg="mod">
          <ac:chgData name="David Butler" userId="1d4169bac4fa5473" providerId="LiveId" clId="{A7037800-C62F-4299-A06A-B6C5737DA864}" dt="2025-08-06T13:01:30.094" v="18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7037800-C62F-4299-A06A-B6C5737DA864}" dt="2025-08-06T12:59:58.080" v="146" actId="14100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A7037800-C62F-4299-A06A-B6C5737DA864}" dt="2025-08-06T13:02:39.249" v="218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A7037800-C62F-4299-A06A-B6C5737DA864}" dt="2025-08-06T13:01:39.196" v="189" actId="1076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A7037800-C62F-4299-A06A-B6C5737DA864}" dt="2025-08-06T13:00:55.550" v="176" actId="403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  <pc:spChg chg="mod">
          <ac:chgData name="David Butler" userId="1d4169bac4fa5473" providerId="LiveId" clId="{A7037800-C62F-4299-A06A-B6C5737DA864}" dt="2025-08-06T13:04:08.409" v="252" actId="1076"/>
          <ac:spMkLst>
            <pc:docMk/>
            <pc:sldMk cId="3721678615" sldId="297"/>
            <ac:spMk id="2" creationId="{3488F2E0-CA76-A39B-B51F-3F8C677E2EAF}"/>
          </ac:spMkLst>
        </pc:spChg>
        <pc:spChg chg="mod">
          <ac:chgData name="David Butler" userId="1d4169bac4fa5473" providerId="LiveId" clId="{A7037800-C62F-4299-A06A-B6C5737DA864}" dt="2025-08-06T13:04:12.454" v="253" actId="1076"/>
          <ac:spMkLst>
            <pc:docMk/>
            <pc:sldMk cId="3721678615" sldId="297"/>
            <ac:spMk id="3" creationId="{19FA947C-80A5-9B82-6761-A093A858F898}"/>
          </ac:spMkLst>
        </pc:spChg>
        <pc:spChg chg="mod">
          <ac:chgData name="David Butler" userId="1d4169bac4fa5473" providerId="LiveId" clId="{A7037800-C62F-4299-A06A-B6C5737DA864}" dt="2025-08-06T13:03:03.325" v="230" actId="20577"/>
          <ac:spMkLst>
            <pc:docMk/>
            <pc:sldMk cId="3721678615" sldId="297"/>
            <ac:spMk id="4" creationId="{071F5EE0-5BD1-FF50-36FA-82F8AD15FE41}"/>
          </ac:spMkLst>
        </pc:spChg>
        <pc:spChg chg="mod">
          <ac:chgData name="David Butler" userId="1d4169bac4fa5473" providerId="LiveId" clId="{A7037800-C62F-4299-A06A-B6C5737DA864}" dt="2025-08-06T13:03:55.333" v="248" actId="1076"/>
          <ac:spMkLst>
            <pc:docMk/>
            <pc:sldMk cId="3721678615" sldId="297"/>
            <ac:spMk id="5" creationId="{725525BB-C0ED-F932-DDB8-C8DA6C2C5527}"/>
          </ac:spMkLst>
        </pc:spChg>
        <pc:spChg chg="mod">
          <ac:chgData name="David Butler" userId="1d4169bac4fa5473" providerId="LiveId" clId="{A7037800-C62F-4299-A06A-B6C5737DA864}" dt="2025-08-06T13:04:03.020" v="250" actId="1076"/>
          <ac:spMkLst>
            <pc:docMk/>
            <pc:sldMk cId="3721678615" sldId="297"/>
            <ac:spMk id="6" creationId="{9CAA3260-09DA-13C0-761E-3E92B7C7733C}"/>
          </ac:spMkLst>
        </pc:spChg>
        <pc:spChg chg="mod">
          <ac:chgData name="David Butler" userId="1d4169bac4fa5473" providerId="LiveId" clId="{A7037800-C62F-4299-A06A-B6C5737DA864}" dt="2025-08-06T13:03:59.992" v="249" actId="1076"/>
          <ac:spMkLst>
            <pc:docMk/>
            <pc:sldMk cId="3721678615" sldId="297"/>
            <ac:spMk id="7" creationId="{435650EE-727B-C0AE-7437-0EEB2BA3709B}"/>
          </ac:spMkLst>
        </pc:spChg>
        <pc:spChg chg="del">
          <ac:chgData name="David Butler" userId="1d4169bac4fa5473" providerId="LiveId" clId="{A7037800-C62F-4299-A06A-B6C5737DA864}" dt="2025-08-06T13:03:38.176" v="244" actId="478"/>
          <ac:spMkLst>
            <pc:docMk/>
            <pc:sldMk cId="3721678615" sldId="297"/>
            <ac:spMk id="8" creationId="{0F4F4A66-A2C8-DB35-3372-FE382F0D93DE}"/>
          </ac:spMkLst>
        </pc:spChg>
        <pc:spChg chg="del">
          <ac:chgData name="David Butler" userId="1d4169bac4fa5473" providerId="LiveId" clId="{A7037800-C62F-4299-A06A-B6C5737DA864}" dt="2025-08-06T13:03:41.579" v="245" actId="478"/>
          <ac:spMkLst>
            <pc:docMk/>
            <pc:sldMk cId="3721678615" sldId="297"/>
            <ac:spMk id="9" creationId="{3277424E-E07A-7A14-0E0E-DF80C7C9A60E}"/>
          </ac:spMkLst>
        </pc:spChg>
        <pc:spChg chg="mod">
          <ac:chgData name="David Butler" userId="1d4169bac4fa5473" providerId="LiveId" clId="{A7037800-C62F-4299-A06A-B6C5737DA864}" dt="2025-08-06T13:03:47.931" v="247" actId="1076"/>
          <ac:spMkLst>
            <pc:docMk/>
            <pc:sldMk cId="3721678615" sldId="297"/>
            <ac:spMk id="10" creationId="{2A05E02E-72F1-8C70-3893-A9107DDC4A76}"/>
          </ac:spMkLst>
        </pc:spChg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  <pc:spChg chg="mod">
          <ac:chgData name="David Butler" userId="1d4169bac4fa5473" providerId="LiveId" clId="{A7037800-C62F-4299-A06A-B6C5737DA864}" dt="2025-08-06T13:04:52.103" v="261" actId="1076"/>
          <ac:spMkLst>
            <pc:docMk/>
            <pc:sldMk cId="4006559877" sldId="298"/>
            <ac:spMk id="2" creationId="{664E3F94-763A-CDED-DAF8-4A5EF1BD5808}"/>
          </ac:spMkLst>
        </pc:spChg>
        <pc:spChg chg="mod">
          <ac:chgData name="David Butler" userId="1d4169bac4fa5473" providerId="LiveId" clId="{A7037800-C62F-4299-A06A-B6C5737DA864}" dt="2025-08-06T13:04:49.266" v="260" actId="1076"/>
          <ac:spMkLst>
            <pc:docMk/>
            <pc:sldMk cId="4006559877" sldId="298"/>
            <ac:spMk id="3" creationId="{6C2B5EA2-C2F5-0EC8-08F9-FA1870B30A5B}"/>
          </ac:spMkLst>
        </pc:spChg>
        <pc:spChg chg="mod">
          <ac:chgData name="David Butler" userId="1d4169bac4fa5473" providerId="LiveId" clId="{A7037800-C62F-4299-A06A-B6C5737DA864}" dt="2025-08-06T13:05:14.519" v="267" actId="1076"/>
          <ac:spMkLst>
            <pc:docMk/>
            <pc:sldMk cId="4006559877" sldId="298"/>
            <ac:spMk id="4" creationId="{CCE4B3F5-895D-7C88-1B3F-8727E6635AC9}"/>
          </ac:spMkLst>
        </pc:spChg>
        <pc:spChg chg="mod">
          <ac:chgData name="David Butler" userId="1d4169bac4fa5473" providerId="LiveId" clId="{A7037800-C62F-4299-A06A-B6C5737DA864}" dt="2025-08-06T13:04:41.772" v="258" actId="1076"/>
          <ac:spMkLst>
            <pc:docMk/>
            <pc:sldMk cId="4006559877" sldId="298"/>
            <ac:spMk id="6" creationId="{5FBC5310-5F42-C397-26CC-88FA5A3B74EA}"/>
          </ac:spMkLst>
        </pc:spChg>
        <pc:spChg chg="del">
          <ac:chgData name="David Butler" userId="1d4169bac4fa5473" providerId="LiveId" clId="{A7037800-C62F-4299-A06A-B6C5737DA864}" dt="2025-08-06T13:04:28.290" v="254" actId="478"/>
          <ac:spMkLst>
            <pc:docMk/>
            <pc:sldMk cId="4006559877" sldId="298"/>
            <ac:spMk id="7" creationId="{BCFF12FC-2EFB-56B9-ADF7-3EF4DFF1F2C5}"/>
          </ac:spMkLst>
        </pc:spChg>
        <pc:spChg chg="mod">
          <ac:chgData name="David Butler" userId="1d4169bac4fa5473" providerId="LiveId" clId="{A7037800-C62F-4299-A06A-B6C5737DA864}" dt="2025-08-06T13:04:44.729" v="259" actId="1076"/>
          <ac:spMkLst>
            <pc:docMk/>
            <pc:sldMk cId="4006559877" sldId="298"/>
            <ac:spMk id="8" creationId="{9A1251C9-987C-A3FB-DBA0-729A1DE6B1F8}"/>
          </ac:spMkLst>
        </pc:spChg>
        <pc:spChg chg="mod">
          <ac:chgData name="David Butler" userId="1d4169bac4fa5473" providerId="LiveId" clId="{A7037800-C62F-4299-A06A-B6C5737DA864}" dt="2025-08-06T13:04:34.765" v="256" actId="1076"/>
          <ac:spMkLst>
            <pc:docMk/>
            <pc:sldMk cId="4006559877" sldId="298"/>
            <ac:spMk id="10" creationId="{E3580990-9FAD-F570-95A0-C6027E3D672B}"/>
          </ac:spMkLst>
        </pc:spChg>
        <pc:spChg chg="del">
          <ac:chgData name="David Butler" userId="1d4169bac4fa5473" providerId="LiveId" clId="{A7037800-C62F-4299-A06A-B6C5737DA864}" dt="2025-08-06T13:04:31.209" v="255" actId="478"/>
          <ac:spMkLst>
            <pc:docMk/>
            <pc:sldMk cId="4006559877" sldId="298"/>
            <ac:spMk id="11" creationId="{C51DE990-99D1-10E2-6C89-681C511DE769}"/>
          </ac:spMkLst>
        </pc:spChg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  <pc:spChg chg="mod">
          <ac:chgData name="David Butler" userId="1d4169bac4fa5473" providerId="LiveId" clId="{A7037800-C62F-4299-A06A-B6C5737DA864}" dt="2025-08-06T13:06:43.481" v="290" actId="1076"/>
          <ac:spMkLst>
            <pc:docMk/>
            <pc:sldMk cId="2877572591" sldId="299"/>
            <ac:spMk id="2" creationId="{A3B53297-5A3D-462D-87DC-2E8BFD6329B7}"/>
          </ac:spMkLst>
        </pc:spChg>
        <pc:spChg chg="del mod">
          <ac:chgData name="David Butler" userId="1d4169bac4fa5473" providerId="LiveId" clId="{A7037800-C62F-4299-A06A-B6C5737DA864}" dt="2025-08-06T13:05:31.689" v="269" actId="478"/>
          <ac:spMkLst>
            <pc:docMk/>
            <pc:sldMk cId="2877572591" sldId="299"/>
            <ac:spMk id="3" creationId="{C6C0AE9A-77A2-F12E-4AC8-75F8D355D867}"/>
          </ac:spMkLst>
        </pc:spChg>
        <pc:spChg chg="mod">
          <ac:chgData name="David Butler" userId="1d4169bac4fa5473" providerId="LiveId" clId="{A7037800-C62F-4299-A06A-B6C5737DA864}" dt="2025-08-06T13:05:55.648" v="277" actId="1076"/>
          <ac:spMkLst>
            <pc:docMk/>
            <pc:sldMk cId="2877572591" sldId="299"/>
            <ac:spMk id="4" creationId="{A1F3F6D3-EE9F-2856-1315-57C0F49AA08F}"/>
          </ac:spMkLst>
        </pc:spChg>
        <pc:spChg chg="del">
          <ac:chgData name="David Butler" userId="1d4169bac4fa5473" providerId="LiveId" clId="{A7037800-C62F-4299-A06A-B6C5737DA864}" dt="2025-08-06T13:05:36.859" v="270" actId="478"/>
          <ac:spMkLst>
            <pc:docMk/>
            <pc:sldMk cId="2877572591" sldId="299"/>
            <ac:spMk id="5" creationId="{B276F5F8-81A2-2510-7309-3E3C5F4ABBC3}"/>
          </ac:spMkLst>
        </pc:spChg>
        <pc:spChg chg="mod">
          <ac:chgData name="David Butler" userId="1d4169bac4fa5473" providerId="LiveId" clId="{A7037800-C62F-4299-A06A-B6C5737DA864}" dt="2025-08-06T13:06:17.153" v="283" actId="1076"/>
          <ac:spMkLst>
            <pc:docMk/>
            <pc:sldMk cId="2877572591" sldId="299"/>
            <ac:spMk id="6" creationId="{CC683740-FB49-0036-497C-97F33482905D}"/>
          </ac:spMkLst>
        </pc:spChg>
        <pc:spChg chg="mod">
          <ac:chgData name="David Butler" userId="1d4169bac4fa5473" providerId="LiveId" clId="{A7037800-C62F-4299-A06A-B6C5737DA864}" dt="2025-08-06T13:06:12.282" v="281" actId="1076"/>
          <ac:spMkLst>
            <pc:docMk/>
            <pc:sldMk cId="2877572591" sldId="299"/>
            <ac:spMk id="7" creationId="{54408130-A3C3-D62D-4F29-89AC3F40683D}"/>
          </ac:spMkLst>
        </pc:spChg>
        <pc:spChg chg="mod">
          <ac:chgData name="David Butler" userId="1d4169bac4fa5473" providerId="LiveId" clId="{A7037800-C62F-4299-A06A-B6C5737DA864}" dt="2025-08-06T13:06:14.782" v="282" actId="1076"/>
          <ac:spMkLst>
            <pc:docMk/>
            <pc:sldMk cId="2877572591" sldId="299"/>
            <ac:spMk id="8" creationId="{4928F57B-DB83-80C5-8F22-285199627BFD}"/>
          </ac:spMkLst>
        </pc:spChg>
        <pc:spChg chg="mod">
          <ac:chgData name="David Butler" userId="1d4169bac4fa5473" providerId="LiveId" clId="{A7037800-C62F-4299-A06A-B6C5737DA864}" dt="2025-08-06T13:06:08.854" v="280" actId="1076"/>
          <ac:spMkLst>
            <pc:docMk/>
            <pc:sldMk cId="2877572591" sldId="299"/>
            <ac:spMk id="9" creationId="{73327992-BD7B-A476-28B1-3FB90DF9EDDF}"/>
          </ac:spMkLst>
        </pc:spChg>
        <pc:spChg chg="mod">
          <ac:chgData name="David Butler" userId="1d4169bac4fa5473" providerId="LiveId" clId="{A7037800-C62F-4299-A06A-B6C5737DA864}" dt="2025-08-06T13:06:27.711" v="285" actId="1076"/>
          <ac:spMkLst>
            <pc:docMk/>
            <pc:sldMk cId="2877572591" sldId="299"/>
            <ac:spMk id="10" creationId="{77550DA7-0419-0E9C-D980-3381C0851721}"/>
          </ac:spMkLst>
        </pc:spChg>
        <pc:spChg chg="mod">
          <ac:chgData name="David Butler" userId="1d4169bac4fa5473" providerId="LiveId" clId="{A7037800-C62F-4299-A06A-B6C5737DA864}" dt="2025-08-06T13:06:33.804" v="287" actId="1076"/>
          <ac:spMkLst>
            <pc:docMk/>
            <pc:sldMk cId="2877572591" sldId="299"/>
            <ac:spMk id="11" creationId="{3F1BFA93-552B-855D-6683-ABC12FB0CE67}"/>
          </ac:spMkLst>
        </pc:spChg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  <pc:spChg chg="mod">
          <ac:chgData name="David Butler" userId="1d4169bac4fa5473" providerId="LiveId" clId="{A7037800-C62F-4299-A06A-B6C5737DA864}" dt="2025-08-06T13:07:34.395" v="303" actId="1076"/>
          <ac:spMkLst>
            <pc:docMk/>
            <pc:sldMk cId="2425506548" sldId="300"/>
            <ac:spMk id="2" creationId="{267363B4-5E51-2280-D956-8E6D454750EC}"/>
          </ac:spMkLst>
        </pc:spChg>
        <pc:spChg chg="mod">
          <ac:chgData name="David Butler" userId="1d4169bac4fa5473" providerId="LiveId" clId="{A7037800-C62F-4299-A06A-B6C5737DA864}" dt="2025-08-06T13:07:31.860" v="302" actId="1076"/>
          <ac:spMkLst>
            <pc:docMk/>
            <pc:sldMk cId="2425506548" sldId="300"/>
            <ac:spMk id="3" creationId="{102E9B36-D141-5A58-45A3-9D567D44D1AE}"/>
          </ac:spMkLst>
        </pc:spChg>
        <pc:spChg chg="del">
          <ac:chgData name="David Butler" userId="1d4169bac4fa5473" providerId="LiveId" clId="{A7037800-C62F-4299-A06A-B6C5737DA864}" dt="2025-08-06T13:07:01.807" v="294" actId="478"/>
          <ac:spMkLst>
            <pc:docMk/>
            <pc:sldMk cId="2425506548" sldId="300"/>
            <ac:spMk id="4" creationId="{075E1E08-480F-90B2-61A6-004EC75A7CC3}"/>
          </ac:spMkLst>
        </pc:spChg>
        <pc:spChg chg="mod">
          <ac:chgData name="David Butler" userId="1d4169bac4fa5473" providerId="LiveId" clId="{A7037800-C62F-4299-A06A-B6C5737DA864}" dt="2025-08-06T13:07:15.937" v="298" actId="1076"/>
          <ac:spMkLst>
            <pc:docMk/>
            <pc:sldMk cId="2425506548" sldId="300"/>
            <ac:spMk id="5" creationId="{91EE8A37-5F46-8BB5-15FD-3E9FA67C1DA2}"/>
          </ac:spMkLst>
        </pc:spChg>
        <pc:spChg chg="del">
          <ac:chgData name="David Butler" userId="1d4169bac4fa5473" providerId="LiveId" clId="{A7037800-C62F-4299-A06A-B6C5737DA864}" dt="2025-08-06T13:06:54.986" v="291" actId="478"/>
          <ac:spMkLst>
            <pc:docMk/>
            <pc:sldMk cId="2425506548" sldId="300"/>
            <ac:spMk id="6" creationId="{0E804BEF-B72A-8F4B-C352-80312E60BD4E}"/>
          </ac:spMkLst>
        </pc:spChg>
        <pc:spChg chg="add del mod">
          <ac:chgData name="David Butler" userId="1d4169bac4fa5473" providerId="LiveId" clId="{A7037800-C62F-4299-A06A-B6C5737DA864}" dt="2025-08-06T13:07:29.174" v="301" actId="1076"/>
          <ac:spMkLst>
            <pc:docMk/>
            <pc:sldMk cId="2425506548" sldId="300"/>
            <ac:spMk id="7" creationId="{C98C4C41-9D8D-7F0D-48A9-6D39EE118B3F}"/>
          </ac:spMkLst>
        </pc:spChg>
        <pc:spChg chg="mod">
          <ac:chgData name="David Butler" userId="1d4169bac4fa5473" providerId="LiveId" clId="{A7037800-C62F-4299-A06A-B6C5737DA864}" dt="2025-08-06T13:07:20.156" v="299" actId="1076"/>
          <ac:spMkLst>
            <pc:docMk/>
            <pc:sldMk cId="2425506548" sldId="300"/>
            <ac:spMk id="8" creationId="{DDCAC8BA-F4DA-D067-ABC2-4B99E53C63DD}"/>
          </ac:spMkLst>
        </pc:spChg>
        <pc:spChg chg="mod">
          <ac:chgData name="David Butler" userId="1d4169bac4fa5473" providerId="LiveId" clId="{A7037800-C62F-4299-A06A-B6C5737DA864}" dt="2025-08-06T13:07:24.683" v="300" actId="1076"/>
          <ac:spMkLst>
            <pc:docMk/>
            <pc:sldMk cId="2425506548" sldId="300"/>
            <ac:spMk id="9" creationId="{AFF94EA3-E847-E7B4-CC1C-51EF7B74AD8E}"/>
          </ac:spMkLst>
        </pc:spChg>
        <pc:spChg chg="mod">
          <ac:chgData name="David Butler" userId="1d4169bac4fa5473" providerId="LiveId" clId="{A7037800-C62F-4299-A06A-B6C5737DA864}" dt="2025-08-06T13:07:13.171" v="297" actId="1076"/>
          <ac:spMkLst>
            <pc:docMk/>
            <pc:sldMk cId="2425506548" sldId="300"/>
            <ac:spMk id="10" creationId="{1454E4B9-1321-9DBB-F715-4AFA8E55CAEF}"/>
          </ac:spMkLst>
        </pc:spChg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  <pc:spChg chg="del">
          <ac:chgData name="David Butler" userId="1d4169bac4fa5473" providerId="LiveId" clId="{A7037800-C62F-4299-A06A-B6C5737DA864}" dt="2025-08-06T13:03:26.421" v="241" actId="478"/>
          <ac:spMkLst>
            <pc:docMk/>
            <pc:sldMk cId="2717723411" sldId="301"/>
            <ac:spMk id="2" creationId="{391A5F03-555F-7C2A-6E03-1653F0C38FD2}"/>
          </ac:spMkLst>
        </pc:spChg>
        <pc:spChg chg="mod">
          <ac:chgData name="David Butler" userId="1d4169bac4fa5473" providerId="LiveId" clId="{A7037800-C62F-4299-A06A-B6C5737DA864}" dt="2025-08-06T13:03:32.285" v="243" actId="1076"/>
          <ac:spMkLst>
            <pc:docMk/>
            <pc:sldMk cId="2717723411" sldId="301"/>
            <ac:spMk id="3" creationId="{0168DFF8-471D-2B21-8027-5A9B3CE28FA3}"/>
          </ac:spMkLst>
        </pc:spChg>
        <pc:spChg chg="mod">
          <ac:chgData name="David Butler" userId="1d4169bac4fa5473" providerId="LiveId" clId="{A7037800-C62F-4299-A06A-B6C5737DA864}" dt="2025-08-06T13:03:29.576" v="242" actId="1076"/>
          <ac:spMkLst>
            <pc:docMk/>
            <pc:sldMk cId="2717723411" sldId="301"/>
            <ac:spMk id="6" creationId="{60277617-6DB4-A857-85D2-3CE75EC014FC}"/>
          </ac:spMkLst>
        </pc:spChg>
        <pc:spChg chg="del">
          <ac:chgData name="David Butler" userId="1d4169bac4fa5473" providerId="LiveId" clId="{A7037800-C62F-4299-A06A-B6C5737DA864}" dt="2025-08-06T13:03:21.342" v="240" actId="478"/>
          <ac:spMkLst>
            <pc:docMk/>
            <pc:sldMk cId="2717723411" sldId="301"/>
            <ac:spMk id="9" creationId="{1764F539-FF42-D732-405A-203E41DE32A0}"/>
          </ac:spMkLst>
        </pc:spChg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  <pc:spChg chg="mod">
          <ac:chgData name="David Butler" userId="1d4169bac4fa5473" providerId="LiveId" clId="{C2CEABC2-D94E-4043-85F8-C20965953A5C}" dt="2025-08-04T08:20:18.978" v="448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  <pc:spChg chg="mod">
          <ac:chgData name="David Butler" userId="1d4169bac4fa5473" providerId="LiveId" clId="{806276E9-998A-4B07-9402-043586223017}" dt="2025-08-04T12:28:39.238" v="359" actId="403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0:59.529" v="205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806276E9-998A-4B07-9402-043586223017}" dt="2025-08-04T12:21:02.700" v="206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806276E9-998A-4B07-9402-043586223017}" dt="2025-08-04T12:21:05.569" v="207" actId="1076"/>
          <ac:spMkLst>
            <pc:docMk/>
            <pc:sldMk cId="2013782049" sldId="288"/>
            <ac:spMk id="5" creationId="{772D8873-4467-9275-C8B5-B875B7D9FCAC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get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go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have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at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o’clock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shower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college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start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finish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every day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89493" y="1543868"/>
            <a:ext cx="1144896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college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420829" y="1066858"/>
            <a:ext cx="873187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finish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807950" y="1227659"/>
            <a:ext cx="951574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o’clock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112849" y="1520988"/>
            <a:ext cx="11742317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every day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749043" y="1087697"/>
            <a:ext cx="469391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at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141549" y="1426164"/>
            <a:ext cx="1071158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shower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936240" y="1983641"/>
            <a:ext cx="655820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have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021575" y="1266508"/>
            <a:ext cx="772839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2880101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B4E6B2-3C46-C660-D206-6311C2FF81A4}"/>
              </a:ext>
            </a:extLst>
          </p:cNvPr>
          <p:cNvSpPr txBox="1"/>
          <p:nvPr/>
        </p:nvSpPr>
        <p:spPr>
          <a:xfrm>
            <a:off x="200804" y="1448570"/>
            <a:ext cx="39572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shower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finish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1D9D51-2DC8-EB45-7CA6-1A7C03D8AA47}"/>
              </a:ext>
            </a:extLst>
          </p:cNvPr>
          <p:cNvSpPr txBox="1"/>
          <p:nvPr/>
        </p:nvSpPr>
        <p:spPr>
          <a:xfrm>
            <a:off x="200804" y="4995952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have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5040939" y="1859340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every day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8A64E4-0756-FE72-CF52-7CE001B75A75}"/>
              </a:ext>
            </a:extLst>
          </p:cNvPr>
          <p:cNvSpPr txBox="1"/>
          <p:nvPr/>
        </p:nvSpPr>
        <p:spPr>
          <a:xfrm>
            <a:off x="9096858" y="-435895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AF4343-30D2-BDED-2003-FBD47C56CE97}"/>
              </a:ext>
            </a:extLst>
          </p:cNvPr>
          <p:cNvSpPr txBox="1"/>
          <p:nvPr/>
        </p:nvSpPr>
        <p:spPr>
          <a:xfrm>
            <a:off x="9552444" y="4850706"/>
            <a:ext cx="26395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at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62B61F-6FAC-CF32-2FDE-830697135AF6}"/>
              </a:ext>
            </a:extLst>
          </p:cNvPr>
          <p:cNvSpPr txBox="1"/>
          <p:nvPr/>
        </p:nvSpPr>
        <p:spPr>
          <a:xfrm>
            <a:off x="4763897" y="4046417"/>
            <a:ext cx="4374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start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2D8873-4467-9275-C8B5-B875B7D9FCAC}"/>
              </a:ext>
            </a:extLst>
          </p:cNvPr>
          <p:cNvSpPr txBox="1"/>
          <p:nvPr/>
        </p:nvSpPr>
        <p:spPr>
          <a:xfrm>
            <a:off x="2795301" y="-16560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get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1C22DB-1E93-99DC-EF0D-B7AFCA6DE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71F5EE0-5BD1-FF50-36FA-82F8AD15FE41}"/>
              </a:ext>
            </a:extLst>
          </p:cNvPr>
          <p:cNvSpPr txBox="1"/>
          <p:nvPr/>
        </p:nvSpPr>
        <p:spPr>
          <a:xfrm>
            <a:off x="200804" y="1448570"/>
            <a:ext cx="39572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shower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5650EE-727B-C0AE-7437-0EEB2BA3709B}"/>
              </a:ext>
            </a:extLst>
          </p:cNvPr>
          <p:cNvSpPr txBox="1"/>
          <p:nvPr/>
        </p:nvSpPr>
        <p:spPr>
          <a:xfrm>
            <a:off x="7882247" y="269713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finish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05E02E-72F1-8C70-3893-A9107DDC4A76}"/>
              </a:ext>
            </a:extLst>
          </p:cNvPr>
          <p:cNvSpPr txBox="1"/>
          <p:nvPr/>
        </p:nvSpPr>
        <p:spPr>
          <a:xfrm>
            <a:off x="3925034" y="1586477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2A9B02-9007-15BA-1E3F-5D7E81ED6BEE}"/>
              </a:ext>
            </a:extLst>
          </p:cNvPr>
          <p:cNvSpPr txBox="1"/>
          <p:nvPr/>
        </p:nvSpPr>
        <p:spPr>
          <a:xfrm>
            <a:off x="9552444" y="4850706"/>
            <a:ext cx="26395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at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88F2E0-CA76-A39B-B51F-3F8C677E2EAF}"/>
              </a:ext>
            </a:extLst>
          </p:cNvPr>
          <p:cNvSpPr txBox="1"/>
          <p:nvPr/>
        </p:nvSpPr>
        <p:spPr>
          <a:xfrm>
            <a:off x="7882247" y="2694472"/>
            <a:ext cx="34339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start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5525BB-C0ED-F932-DDB8-C8DA6C2C5527}"/>
              </a:ext>
            </a:extLst>
          </p:cNvPr>
          <p:cNvSpPr txBox="1"/>
          <p:nvPr/>
        </p:nvSpPr>
        <p:spPr>
          <a:xfrm>
            <a:off x="766318" y="4662869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get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FA947C-80A5-9B82-6761-A093A858F898}"/>
              </a:ext>
            </a:extLst>
          </p:cNvPr>
          <p:cNvSpPr txBox="1"/>
          <p:nvPr/>
        </p:nvSpPr>
        <p:spPr>
          <a:xfrm>
            <a:off x="4309754" y="4264132"/>
            <a:ext cx="5594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college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AA3260-09DA-13C0-761E-3E92B7C7733C}"/>
              </a:ext>
            </a:extLst>
          </p:cNvPr>
          <p:cNvSpPr txBox="1"/>
          <p:nvPr/>
        </p:nvSpPr>
        <p:spPr>
          <a:xfrm>
            <a:off x="1727420" y="28394"/>
            <a:ext cx="48611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o’clock</a:t>
            </a:r>
          </a:p>
        </p:txBody>
      </p:sp>
    </p:spTree>
    <p:extLst>
      <p:ext uri="{BB962C8B-B14F-4D97-AF65-F5344CB8AC3E}">
        <p14:creationId xmlns:p14="http://schemas.microsoft.com/office/powerpoint/2010/main" val="3721678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E8112-D05D-0DDB-9F5E-F536CC2E13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CE4B3F5-895D-7C88-1B3F-8727E6635AC9}"/>
              </a:ext>
            </a:extLst>
          </p:cNvPr>
          <p:cNvSpPr txBox="1"/>
          <p:nvPr/>
        </p:nvSpPr>
        <p:spPr>
          <a:xfrm>
            <a:off x="6226629" y="619229"/>
            <a:ext cx="55222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shower</a:t>
            </a:r>
            <a:endParaRPr lang="en-GB" sz="88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1251C9-987C-A3FB-DBA0-729A1DE6B1F8}"/>
              </a:ext>
            </a:extLst>
          </p:cNvPr>
          <p:cNvSpPr txBox="1"/>
          <p:nvPr/>
        </p:nvSpPr>
        <p:spPr>
          <a:xfrm>
            <a:off x="7896793" y="3567261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have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021443-F74E-C3F7-12AA-23E700867037}"/>
              </a:ext>
            </a:extLst>
          </p:cNvPr>
          <p:cNvSpPr txBox="1"/>
          <p:nvPr/>
        </p:nvSpPr>
        <p:spPr>
          <a:xfrm>
            <a:off x="5476368" y="2384595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every day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580990-9FAD-F570-95A0-C6027E3D672B}"/>
              </a:ext>
            </a:extLst>
          </p:cNvPr>
          <p:cNvSpPr txBox="1"/>
          <p:nvPr/>
        </p:nvSpPr>
        <p:spPr>
          <a:xfrm>
            <a:off x="2326610" y="2384595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4E3F94-763A-CDED-DAF8-4A5EF1BD5808}"/>
              </a:ext>
            </a:extLst>
          </p:cNvPr>
          <p:cNvSpPr txBox="1"/>
          <p:nvPr/>
        </p:nvSpPr>
        <p:spPr>
          <a:xfrm>
            <a:off x="5231983" y="5132770"/>
            <a:ext cx="4374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start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BF9542-5B8A-D222-0C17-E1708DB628F9}"/>
              </a:ext>
            </a:extLst>
          </p:cNvPr>
          <p:cNvSpPr txBox="1"/>
          <p:nvPr/>
        </p:nvSpPr>
        <p:spPr>
          <a:xfrm>
            <a:off x="2795301" y="-16560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get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2B5EA2-C2F5-0EC8-08F9-FA1870B30A5B}"/>
              </a:ext>
            </a:extLst>
          </p:cNvPr>
          <p:cNvSpPr txBox="1"/>
          <p:nvPr/>
        </p:nvSpPr>
        <p:spPr>
          <a:xfrm>
            <a:off x="92898" y="4966705"/>
            <a:ext cx="5594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college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BC5310-5F42-C397-26CC-88FA5A3B74EA}"/>
              </a:ext>
            </a:extLst>
          </p:cNvPr>
          <p:cNvSpPr txBox="1"/>
          <p:nvPr/>
        </p:nvSpPr>
        <p:spPr>
          <a:xfrm>
            <a:off x="200804" y="1295201"/>
            <a:ext cx="48611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o’clock</a:t>
            </a:r>
          </a:p>
        </p:txBody>
      </p:sp>
    </p:spTree>
    <p:extLst>
      <p:ext uri="{BB962C8B-B14F-4D97-AF65-F5344CB8AC3E}">
        <p14:creationId xmlns:p14="http://schemas.microsoft.com/office/powerpoint/2010/main" val="4006559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ED121-7D59-AE44-9107-D0C4D9936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1F3F6D3-EE9F-2856-1315-57C0F49AA08F}"/>
              </a:ext>
            </a:extLst>
          </p:cNvPr>
          <p:cNvSpPr txBox="1"/>
          <p:nvPr/>
        </p:nvSpPr>
        <p:spPr>
          <a:xfrm>
            <a:off x="771142" y="76442"/>
            <a:ext cx="651308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shower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408130-A3C3-D62D-4F29-89AC3F40683D}"/>
              </a:ext>
            </a:extLst>
          </p:cNvPr>
          <p:cNvSpPr txBox="1"/>
          <p:nvPr/>
        </p:nvSpPr>
        <p:spPr>
          <a:xfrm>
            <a:off x="-169311" y="2074532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finish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28F57B-DB83-80C5-8F22-285199627BFD}"/>
              </a:ext>
            </a:extLst>
          </p:cNvPr>
          <p:cNvSpPr txBox="1"/>
          <p:nvPr/>
        </p:nvSpPr>
        <p:spPr>
          <a:xfrm>
            <a:off x="0" y="3265123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have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327992-BD7B-A476-28B1-3FB90DF9EDDF}"/>
              </a:ext>
            </a:extLst>
          </p:cNvPr>
          <p:cNvSpPr txBox="1"/>
          <p:nvPr/>
        </p:nvSpPr>
        <p:spPr>
          <a:xfrm>
            <a:off x="5054299" y="3726145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every day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550DA7-0419-0E9C-D980-3381C0851721}"/>
              </a:ext>
            </a:extLst>
          </p:cNvPr>
          <p:cNvSpPr txBox="1"/>
          <p:nvPr/>
        </p:nvSpPr>
        <p:spPr>
          <a:xfrm>
            <a:off x="7823229" y="4483614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1BFA93-552B-855D-6683-ABC12FB0CE67}"/>
              </a:ext>
            </a:extLst>
          </p:cNvPr>
          <p:cNvSpPr txBox="1"/>
          <p:nvPr/>
        </p:nvSpPr>
        <p:spPr>
          <a:xfrm>
            <a:off x="9268475" y="-141459"/>
            <a:ext cx="26395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at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B53297-5A3D-462D-87DC-2E8BFD6329B7}"/>
              </a:ext>
            </a:extLst>
          </p:cNvPr>
          <p:cNvSpPr txBox="1"/>
          <p:nvPr/>
        </p:nvSpPr>
        <p:spPr>
          <a:xfrm>
            <a:off x="6336426" y="1683393"/>
            <a:ext cx="43741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start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683740-FB49-0036-497C-97F33482905D}"/>
              </a:ext>
            </a:extLst>
          </p:cNvPr>
          <p:cNvSpPr txBox="1"/>
          <p:nvPr/>
        </p:nvSpPr>
        <p:spPr>
          <a:xfrm>
            <a:off x="2065149" y="4991223"/>
            <a:ext cx="48611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o’clock</a:t>
            </a:r>
          </a:p>
        </p:txBody>
      </p:sp>
    </p:spTree>
    <p:extLst>
      <p:ext uri="{BB962C8B-B14F-4D97-AF65-F5344CB8AC3E}">
        <p14:creationId xmlns:p14="http://schemas.microsoft.com/office/powerpoint/2010/main" val="2877572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82A90-A1AD-FF0E-B395-673F8B200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98C4C41-9D8D-7F0D-48A9-6D39EE118B3F}"/>
              </a:ext>
            </a:extLst>
          </p:cNvPr>
          <p:cNvSpPr txBox="1"/>
          <p:nvPr/>
        </p:nvSpPr>
        <p:spPr>
          <a:xfrm>
            <a:off x="7169476" y="2532813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finish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CAC8BA-F4DA-D067-ABC2-4B99E53C63DD}"/>
              </a:ext>
            </a:extLst>
          </p:cNvPr>
          <p:cNvSpPr txBox="1"/>
          <p:nvPr/>
        </p:nvSpPr>
        <p:spPr>
          <a:xfrm>
            <a:off x="3450783" y="826035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have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F94EA3-E847-E7B4-CC1C-51EF7B74AD8E}"/>
              </a:ext>
            </a:extLst>
          </p:cNvPr>
          <p:cNvSpPr txBox="1"/>
          <p:nvPr/>
        </p:nvSpPr>
        <p:spPr>
          <a:xfrm>
            <a:off x="-123342" y="3232113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every day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54E4B9-1321-9DBB-F715-4AFA8E55CAEF}"/>
              </a:ext>
            </a:extLst>
          </p:cNvPr>
          <p:cNvSpPr txBox="1"/>
          <p:nvPr/>
        </p:nvSpPr>
        <p:spPr>
          <a:xfrm>
            <a:off x="-123342" y="-458932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57C1AB-2FE1-6542-019B-50802AD30723}"/>
              </a:ext>
            </a:extLst>
          </p:cNvPr>
          <p:cNvSpPr txBox="1"/>
          <p:nvPr/>
        </p:nvSpPr>
        <p:spPr>
          <a:xfrm>
            <a:off x="9552444" y="4850706"/>
            <a:ext cx="26395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at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7363B4-5E51-2280-D956-8E6D454750EC}"/>
              </a:ext>
            </a:extLst>
          </p:cNvPr>
          <p:cNvSpPr txBox="1"/>
          <p:nvPr/>
        </p:nvSpPr>
        <p:spPr>
          <a:xfrm>
            <a:off x="4894525" y="4419624"/>
            <a:ext cx="4374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start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EE8A37-5F46-8BB5-15FD-3E9FA67C1DA2}"/>
              </a:ext>
            </a:extLst>
          </p:cNvPr>
          <p:cNvSpPr txBox="1"/>
          <p:nvPr/>
        </p:nvSpPr>
        <p:spPr>
          <a:xfrm>
            <a:off x="8161958" y="0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get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2E9B36-D141-5A58-45A3-9D567D44D1AE}"/>
              </a:ext>
            </a:extLst>
          </p:cNvPr>
          <p:cNvSpPr txBox="1"/>
          <p:nvPr/>
        </p:nvSpPr>
        <p:spPr>
          <a:xfrm>
            <a:off x="136440" y="4983831"/>
            <a:ext cx="5594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college</a:t>
            </a:r>
          </a:p>
        </p:txBody>
      </p:sp>
    </p:spTree>
    <p:extLst>
      <p:ext uri="{BB962C8B-B14F-4D97-AF65-F5344CB8AC3E}">
        <p14:creationId xmlns:p14="http://schemas.microsoft.com/office/powerpoint/2010/main" val="2425506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01CB52-A0BB-4B6D-333C-F41F8FB2A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94F109F-30D8-9E5C-E5D2-AD9A41BDBBFC}"/>
              </a:ext>
            </a:extLst>
          </p:cNvPr>
          <p:cNvSpPr txBox="1"/>
          <p:nvPr/>
        </p:nvSpPr>
        <p:spPr>
          <a:xfrm>
            <a:off x="200804" y="1448570"/>
            <a:ext cx="39572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shower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C93AA2-44E4-63EB-E5A5-5D60460D35CC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finish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A7E65D-74ED-D270-8641-655FAED0061B}"/>
              </a:ext>
            </a:extLst>
          </p:cNvPr>
          <p:cNvSpPr txBox="1"/>
          <p:nvPr/>
        </p:nvSpPr>
        <p:spPr>
          <a:xfrm>
            <a:off x="200804" y="4995952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have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A4402F-70F1-2E6F-17B8-284C787EDCAC}"/>
              </a:ext>
            </a:extLst>
          </p:cNvPr>
          <p:cNvSpPr txBox="1"/>
          <p:nvPr/>
        </p:nvSpPr>
        <p:spPr>
          <a:xfrm>
            <a:off x="9096858" y="-435895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A0234E-3B58-ABE0-1023-9060A8599B75}"/>
              </a:ext>
            </a:extLst>
          </p:cNvPr>
          <p:cNvSpPr txBox="1"/>
          <p:nvPr/>
        </p:nvSpPr>
        <p:spPr>
          <a:xfrm>
            <a:off x="9552444" y="4850706"/>
            <a:ext cx="26395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at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06F23E-098A-C948-6BAF-072789DE7FB1}"/>
              </a:ext>
            </a:extLst>
          </p:cNvPr>
          <p:cNvSpPr txBox="1"/>
          <p:nvPr/>
        </p:nvSpPr>
        <p:spPr>
          <a:xfrm>
            <a:off x="2795301" y="-16560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get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68DFF8-471D-2B21-8027-5A9B3CE28FA3}"/>
              </a:ext>
            </a:extLst>
          </p:cNvPr>
          <p:cNvSpPr txBox="1"/>
          <p:nvPr/>
        </p:nvSpPr>
        <p:spPr>
          <a:xfrm>
            <a:off x="4137996" y="4247595"/>
            <a:ext cx="5594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college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277617-6DB4-A857-85D2-3CE75EC014FC}"/>
              </a:ext>
            </a:extLst>
          </p:cNvPr>
          <p:cNvSpPr txBox="1"/>
          <p:nvPr/>
        </p:nvSpPr>
        <p:spPr>
          <a:xfrm>
            <a:off x="5738812" y="2677935"/>
            <a:ext cx="48611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o’clock</a:t>
            </a:r>
          </a:p>
        </p:txBody>
      </p:sp>
    </p:spTree>
    <p:extLst>
      <p:ext uri="{BB962C8B-B14F-4D97-AF65-F5344CB8AC3E}">
        <p14:creationId xmlns:p14="http://schemas.microsoft.com/office/powerpoint/2010/main" val="2717723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6300123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get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636750" y="563631"/>
            <a:ext cx="507061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go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84</Words>
  <Application>Microsoft Office PowerPoint</Application>
  <PresentationFormat>Widescreen</PresentationFormat>
  <Paragraphs>68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2025-08-06T13:10:48Z</dcterms:modified>
</cp:coreProperties>
</file>